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4" r:id="rId11"/>
    <p:sldId id="263" r:id="rId12"/>
    <p:sldId id="272" r:id="rId13"/>
    <p:sldId id="267" r:id="rId14"/>
    <p:sldId id="271" r:id="rId15"/>
    <p:sldId id="270" r:id="rId16"/>
    <p:sldId id="269" r:id="rId17"/>
    <p:sldId id="273" r:id="rId18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CC50"/>
    <a:srgbClr val="5AAA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DBC4C4-BE18-42F8-A873-E77BC5560110}" type="datetimeFigureOut">
              <a:rPr lang="lv-LV" smtClean="0"/>
              <a:t>21.08.2013</a:t>
            </a:fld>
            <a:endParaRPr lang="lv-LV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E1593E-37EB-429F-B2F3-EBDB4A953B9D}" type="slidenum">
              <a:rPr lang="lv-LV" smtClean="0"/>
              <a:t>‹#›</a:t>
            </a:fld>
            <a:endParaRPr lang="lv-LV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DBC4C4-BE18-42F8-A873-E77BC5560110}" type="datetimeFigureOut">
              <a:rPr lang="lv-LV" smtClean="0"/>
              <a:t>21.08.2013</a:t>
            </a:fld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E1593E-37EB-429F-B2F3-EBDB4A953B9D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DBC4C4-BE18-42F8-A873-E77BC5560110}" type="datetimeFigureOut">
              <a:rPr lang="lv-LV" smtClean="0"/>
              <a:t>21.08.2013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E1593E-37EB-429F-B2F3-EBDB4A953B9D}" type="slidenum">
              <a:rPr lang="lv-LV" smtClean="0"/>
              <a:t>‹#›</a:t>
            </a:fld>
            <a:endParaRPr lang="lv-LV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DBC4C4-BE18-42F8-A873-E77BC5560110}" type="datetimeFigureOut">
              <a:rPr lang="lv-LV" smtClean="0"/>
              <a:t>21.08.2013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E1593E-37EB-429F-B2F3-EBDB4A953B9D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DBC4C4-BE18-42F8-A873-E77BC5560110}" type="datetimeFigureOut">
              <a:rPr lang="lv-LV" smtClean="0"/>
              <a:t>21.08.2013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E1593E-37EB-429F-B2F3-EBDB4A953B9D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DBC4C4-BE18-42F8-A873-E77BC5560110}" type="datetimeFigureOut">
              <a:rPr lang="lv-LV" smtClean="0"/>
              <a:t>21.08.2013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E1593E-37EB-429F-B2F3-EBDB4A953B9D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DBC4C4-BE18-42F8-A873-E77BC5560110}" type="datetimeFigureOut">
              <a:rPr lang="lv-LV" smtClean="0"/>
              <a:t>21.08.2013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E1593E-37EB-429F-B2F3-EBDB4A953B9D}" type="slidenum">
              <a:rPr lang="lv-LV" smtClean="0"/>
              <a:t>‹#›</a:t>
            </a:fld>
            <a:endParaRPr lang="lv-LV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DBC4C4-BE18-42F8-A873-E77BC5560110}" type="datetimeFigureOut">
              <a:rPr lang="lv-LV" smtClean="0"/>
              <a:t>21.08.2013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E1593E-37EB-429F-B2F3-EBDB4A953B9D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DBC4C4-BE18-42F8-A873-E77BC5560110}" type="datetimeFigureOut">
              <a:rPr lang="lv-LV" smtClean="0"/>
              <a:t>21.08.2013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E1593E-37EB-429F-B2F3-EBDB4A953B9D}" type="slidenum">
              <a:rPr lang="lv-LV" smtClean="0"/>
              <a:t>‹#›</a:t>
            </a:fld>
            <a:endParaRPr lang="lv-LV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DBC4C4-BE18-42F8-A873-E77BC5560110}" type="datetimeFigureOut">
              <a:rPr lang="lv-LV" smtClean="0"/>
              <a:t>21.08.2013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E1593E-37EB-429F-B2F3-EBDB4A953B9D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DBC4C4-BE18-42F8-A873-E77BC5560110}" type="datetimeFigureOut">
              <a:rPr lang="lv-LV" smtClean="0"/>
              <a:t>21.08.2013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E1593E-37EB-429F-B2F3-EBDB4A953B9D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9CC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DDBC4C4-BE18-42F8-A873-E77BC5560110}" type="datetimeFigureOut">
              <a:rPr lang="lv-LV" smtClean="0"/>
              <a:t>21.08.2013</a:t>
            </a:fld>
            <a:endParaRPr lang="lv-LV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lv-LV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2E1593E-37EB-429F-B2F3-EBDB4A953B9D}" type="slidenum">
              <a:rPr lang="lv-LV" smtClean="0"/>
              <a:t>‹#›</a:t>
            </a:fld>
            <a:endParaRPr lang="lv-LV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88640"/>
            <a:ext cx="2047875" cy="4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M0HGlprbu8E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5656" y="1556792"/>
            <a:ext cx="7406640" cy="1472184"/>
          </a:xfrm>
        </p:spPr>
        <p:txBody>
          <a:bodyPr>
            <a:noAutofit/>
          </a:bodyPr>
          <a:lstStyle/>
          <a:p>
            <a:r>
              <a:rPr lang="lv-LV" sz="4800" dirty="0" smtClean="0"/>
              <a:t>Comenius tīklojums </a:t>
            </a:r>
            <a:br>
              <a:rPr lang="lv-LV" sz="4800" dirty="0" smtClean="0"/>
            </a:br>
            <a:r>
              <a:rPr lang="lv-LV" sz="4800" dirty="0" smtClean="0"/>
              <a:t> EcoMedia - Europe</a:t>
            </a:r>
            <a:endParaRPr lang="lv-LV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4149080"/>
            <a:ext cx="7406640" cy="1752600"/>
          </a:xfrm>
        </p:spPr>
        <p:txBody>
          <a:bodyPr>
            <a:normAutofit/>
          </a:bodyPr>
          <a:lstStyle/>
          <a:p>
            <a:pPr marL="82296" algn="ctr"/>
            <a:r>
              <a:rPr lang="lv-LV" sz="2800" b="1" dirty="0" smtClean="0"/>
              <a:t>«e-Kompetence </a:t>
            </a:r>
            <a:r>
              <a:rPr lang="lv-LV" sz="2800" b="1" dirty="0"/>
              <a:t>- </a:t>
            </a:r>
            <a:r>
              <a:rPr lang="lv-LV" sz="2800" b="1" dirty="0" smtClean="0"/>
              <a:t>inovatīvās </a:t>
            </a:r>
            <a:r>
              <a:rPr lang="lv-LV" sz="2800" b="1" dirty="0"/>
              <a:t>izglītības  vajadzības un </a:t>
            </a:r>
            <a:r>
              <a:rPr lang="lv-LV" sz="2800" b="1" dirty="0" smtClean="0"/>
              <a:t>prasības»</a:t>
            </a:r>
            <a:endParaRPr lang="lv-LV" sz="2800" b="1" dirty="0"/>
          </a:p>
          <a:p>
            <a:pPr algn="ctr"/>
            <a:r>
              <a:rPr lang="lv-LV" dirty="0" smtClean="0"/>
              <a:t>Turcija,  Antālija, 27. -29.05.2013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0749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Kas ir </a:t>
            </a:r>
            <a:r>
              <a:rPr lang="lv-LV" dirty="0"/>
              <a:t>E</a:t>
            </a:r>
            <a:r>
              <a:rPr lang="lv-LV" dirty="0" smtClean="0"/>
              <a:t>coMedia?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Izveidots </a:t>
            </a:r>
            <a:r>
              <a:rPr lang="lv-LV" b="1" dirty="0" smtClean="0"/>
              <a:t>2006.gadā</a:t>
            </a:r>
            <a:r>
              <a:rPr lang="lv-LV" dirty="0" smtClean="0"/>
              <a:t> </a:t>
            </a:r>
            <a:r>
              <a:rPr lang="lv-LV" dirty="0"/>
              <a:t>Eiropas Komisijas līdzfinansēta projekta </a:t>
            </a:r>
            <a:r>
              <a:rPr lang="lv-LV" dirty="0" smtClean="0"/>
              <a:t>ietvaros;</a:t>
            </a:r>
          </a:p>
          <a:p>
            <a:r>
              <a:rPr lang="lv-LV" dirty="0"/>
              <a:t>Projektā </a:t>
            </a:r>
            <a:r>
              <a:rPr lang="lv-LV" dirty="0" smtClean="0"/>
              <a:t>darbojas </a:t>
            </a:r>
            <a:r>
              <a:rPr lang="lv-LV" dirty="0"/>
              <a:t>dalībnieki no </a:t>
            </a:r>
            <a:r>
              <a:rPr lang="lv-LV" b="1" dirty="0"/>
              <a:t>19</a:t>
            </a:r>
            <a:r>
              <a:rPr lang="lv-LV" dirty="0"/>
              <a:t> </a:t>
            </a:r>
            <a:r>
              <a:rPr lang="lv-LV" dirty="0" smtClean="0"/>
              <a:t>valstīm:</a:t>
            </a:r>
          </a:p>
          <a:p>
            <a:pPr lvl="1"/>
            <a:r>
              <a:rPr lang="lv-LV" dirty="0" smtClean="0"/>
              <a:t>Austrija,  Vācija, Šveice, Zviedrija, Norvēģija, Polija, Bulgārija, Portugāle, Itālija, Slovākija, Turcija, Rumānija,  Lietuva, Somija, </a:t>
            </a:r>
            <a:r>
              <a:rPr lang="lv-LV" b="1" dirty="0" smtClean="0"/>
              <a:t>Latvija</a:t>
            </a:r>
            <a:r>
              <a:rPr lang="lv-LV" dirty="0" smtClean="0"/>
              <a:t> u.c.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03521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Koordinatori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lv-LV" b="1" dirty="0"/>
              <a:t>Galvenais koordinators:</a:t>
            </a:r>
          </a:p>
          <a:p>
            <a:pPr marL="82296" indent="0">
              <a:buNone/>
            </a:pPr>
            <a:r>
              <a:rPr lang="lv-LV" dirty="0" smtClean="0"/>
              <a:t>Volfsbergas </a:t>
            </a:r>
            <a:r>
              <a:rPr lang="lv-LV" dirty="0"/>
              <a:t>reģionālā skolu pārvalde (Schulgemeindeverband Wolfsberg) Austrijā</a:t>
            </a:r>
          </a:p>
          <a:p>
            <a:pPr marL="82296" indent="0">
              <a:buNone/>
            </a:pPr>
            <a:endParaRPr lang="lv-LV" dirty="0" smtClean="0"/>
          </a:p>
          <a:p>
            <a:pPr marL="82296" indent="0">
              <a:buNone/>
            </a:pPr>
            <a:r>
              <a:rPr lang="lv-LV" b="1" dirty="0" smtClean="0"/>
              <a:t>Latvijā:</a:t>
            </a:r>
          </a:p>
          <a:p>
            <a:pPr marL="82296" indent="0">
              <a:buNone/>
            </a:pPr>
            <a:r>
              <a:rPr lang="lv-LV" dirty="0"/>
              <a:t>Saldus </a:t>
            </a:r>
            <a:r>
              <a:rPr lang="lv-LV" dirty="0" smtClean="0"/>
              <a:t>novada Izglītības </a:t>
            </a:r>
            <a:r>
              <a:rPr lang="lv-LV" dirty="0"/>
              <a:t>pārvalde</a:t>
            </a:r>
          </a:p>
        </p:txBody>
      </p:sp>
    </p:spTree>
    <p:extLst>
      <p:ext uri="{BB962C8B-B14F-4D97-AF65-F5344CB8AC3E}">
        <p14:creationId xmlns:p14="http://schemas.microsoft.com/office/powerpoint/2010/main" val="295015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lv-LV" sz="3600" b="1" dirty="0">
                <a:effectLst/>
              </a:rPr>
              <a:t>Tīklojuma </a:t>
            </a:r>
            <a:r>
              <a:rPr lang="lv-LV" sz="3600" b="1" dirty="0" smtClean="0">
                <a:effectLst/>
              </a:rPr>
              <a:t>galvenā </a:t>
            </a:r>
            <a:r>
              <a:rPr lang="lv-LV" sz="3600" b="1" dirty="0" smtClean="0">
                <a:effectLst/>
              </a:rPr>
              <a:t>tēma</a:t>
            </a:r>
            <a:r>
              <a:rPr lang="lv-LV" sz="3600" dirty="0" smtClean="0">
                <a:effectLst/>
              </a:rPr>
              <a:t> </a:t>
            </a:r>
            <a:endParaRPr lang="lv-LV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1268760"/>
            <a:ext cx="7498080" cy="4800600"/>
          </a:xfrm>
        </p:spPr>
        <p:txBody>
          <a:bodyPr/>
          <a:lstStyle/>
          <a:p>
            <a:endParaRPr lang="lv-LV" dirty="0" smtClean="0"/>
          </a:p>
          <a:p>
            <a:pPr marL="82296" indent="0" algn="just">
              <a:buNone/>
            </a:pPr>
            <a:r>
              <a:rPr lang="lv-LV" dirty="0" smtClean="0"/>
              <a:t>	</a:t>
            </a:r>
          </a:p>
          <a:p>
            <a:pPr marL="82296" indent="0" algn="just">
              <a:buNone/>
            </a:pPr>
            <a:r>
              <a:rPr lang="lv-LV" dirty="0"/>
              <a:t>	</a:t>
            </a:r>
            <a:r>
              <a:rPr lang="lv-LV" dirty="0" smtClean="0"/>
              <a:t>Uz </a:t>
            </a:r>
            <a:r>
              <a:rPr lang="lv-LV" dirty="0"/>
              <a:t>informācijas un komunikāciju tehnoloģijām (IKT) un multimēdijiem bāzētas apmācības stratēģiska pilnveidošana Comenius darbības lauka </a:t>
            </a:r>
            <a:r>
              <a:rPr lang="lv-LV" dirty="0" smtClean="0"/>
              <a:t>ietvaros.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77967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Galvenās tēmas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lv-LV" sz="2800" b="1" dirty="0" smtClean="0"/>
              <a:t>Informācijas  un komunikāciju tehnoloģiju pamati-</a:t>
            </a:r>
          </a:p>
          <a:p>
            <a:pPr lvl="1"/>
            <a:r>
              <a:rPr lang="lv-LV" sz="2400" b="1" dirty="0" smtClean="0"/>
              <a:t> </a:t>
            </a:r>
            <a:r>
              <a:rPr lang="lv-LV" sz="2400" dirty="0"/>
              <a:t>(videokonferences, prezentāciju un komunikāciju </a:t>
            </a:r>
            <a:r>
              <a:rPr lang="lv-LV" sz="2400" dirty="0" smtClean="0"/>
              <a:t>tehnoloģijas);</a:t>
            </a:r>
            <a:endParaRPr lang="lv-LV" sz="2400" dirty="0"/>
          </a:p>
          <a:p>
            <a:pPr lvl="0"/>
            <a:r>
              <a:rPr lang="lv-LV" sz="2800" b="1" dirty="0" smtClean="0"/>
              <a:t>Multimediji-</a:t>
            </a:r>
          </a:p>
          <a:p>
            <a:pPr lvl="1"/>
            <a:r>
              <a:rPr lang="lv-LV" sz="2400" dirty="0" smtClean="0"/>
              <a:t> </a:t>
            </a:r>
            <a:r>
              <a:rPr lang="lv-LV" sz="2400" dirty="0"/>
              <a:t>(multimediju </a:t>
            </a:r>
            <a:r>
              <a:rPr lang="lv-LV" sz="2400" dirty="0" smtClean="0"/>
              <a:t>izmantošana, </a:t>
            </a:r>
            <a:r>
              <a:rPr lang="lv-LV" sz="2400" dirty="0"/>
              <a:t>izglītība visa mūža garumā multimediju sabiedrībā, </a:t>
            </a:r>
            <a:r>
              <a:rPr lang="lv-LV" sz="2400" dirty="0" smtClean="0"/>
              <a:t>pētījumi </a:t>
            </a:r>
            <a:r>
              <a:rPr lang="lv-LV" sz="2400" dirty="0"/>
              <a:t>multimediju lietojuma jomā</a:t>
            </a:r>
            <a:r>
              <a:rPr lang="lv-LV" sz="2400" dirty="0" smtClean="0"/>
              <a:t>);</a:t>
            </a:r>
          </a:p>
          <a:p>
            <a:r>
              <a:rPr lang="lv-LV" sz="2800" b="1" dirty="0"/>
              <a:t>Informācijas  un komunikāciju tehnoloģiju </a:t>
            </a:r>
            <a:r>
              <a:rPr lang="lv-LV" sz="2800" b="1" dirty="0" smtClean="0"/>
              <a:t>perspektīvas-</a:t>
            </a:r>
          </a:p>
          <a:p>
            <a:pPr lvl="1"/>
            <a:r>
              <a:rPr lang="lv-LV" sz="2400" b="1" dirty="0" smtClean="0"/>
              <a:t> </a:t>
            </a:r>
            <a:r>
              <a:rPr lang="lv-LV" sz="2400" dirty="0"/>
              <a:t>(e-apmācība, e-skolvadība, skolu tīkli, e-twinning, </a:t>
            </a:r>
            <a:r>
              <a:rPr lang="lv-LV" sz="2400" dirty="0" smtClean="0"/>
              <a:t>e-grāmatas u.c.)</a:t>
            </a:r>
            <a:endParaRPr lang="lv-LV" sz="2400" dirty="0"/>
          </a:p>
          <a:p>
            <a:pPr lvl="0"/>
            <a:endParaRPr lang="lv-LV" sz="2800" dirty="0"/>
          </a:p>
          <a:p>
            <a:endParaRPr lang="lv-LV" sz="2800" dirty="0" smtClean="0"/>
          </a:p>
          <a:p>
            <a:endParaRPr lang="lv-LV" sz="2800" dirty="0"/>
          </a:p>
        </p:txBody>
      </p:sp>
    </p:spTree>
    <p:extLst>
      <p:ext uri="{BB962C8B-B14F-4D97-AF65-F5344CB8AC3E}">
        <p14:creationId xmlns:p14="http://schemas.microsoft.com/office/powerpoint/2010/main" val="124989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b="1" dirty="0">
                <a:effectLst/>
              </a:rPr>
              <a:t>Tīklojuma mērķi un </a:t>
            </a:r>
            <a:r>
              <a:rPr lang="lv-LV" b="1" dirty="0" smtClean="0">
                <a:effectLst/>
              </a:rPr>
              <a:t>uzdevumi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dirty="0"/>
              <a:t>A</a:t>
            </a:r>
            <a:r>
              <a:rPr lang="lv-LV" dirty="0" smtClean="0"/>
              <a:t>pkopot </a:t>
            </a:r>
            <a:r>
              <a:rPr lang="lv-LV" dirty="0"/>
              <a:t>dažādu Eiropas </a:t>
            </a:r>
            <a:r>
              <a:rPr lang="lv-LV" dirty="0" smtClean="0"/>
              <a:t>valstu -</a:t>
            </a:r>
            <a:endParaRPr lang="lv-LV" dirty="0"/>
          </a:p>
          <a:p>
            <a:pPr lvl="1"/>
            <a:r>
              <a:rPr lang="lv-LV" dirty="0" smtClean="0"/>
              <a:t>izglītības </a:t>
            </a:r>
            <a:r>
              <a:rPr lang="lv-LV" dirty="0"/>
              <a:t>standartus un stratēģijas IKT </a:t>
            </a:r>
            <a:r>
              <a:rPr lang="lv-LV" dirty="0" smtClean="0"/>
              <a:t>jomā,</a:t>
            </a:r>
          </a:p>
          <a:p>
            <a:pPr lvl="1"/>
            <a:r>
              <a:rPr lang="lv-LV" dirty="0" smtClean="0"/>
              <a:t>labās </a:t>
            </a:r>
            <a:r>
              <a:rPr lang="lv-LV" dirty="0"/>
              <a:t>prakses piemērus IKT lietojumā izglītībā dažādos </a:t>
            </a:r>
            <a:r>
              <a:rPr lang="lv-LV" dirty="0" smtClean="0"/>
              <a:t>līmeņos;</a:t>
            </a:r>
          </a:p>
          <a:p>
            <a:r>
              <a:rPr lang="lv-LV" dirty="0"/>
              <a:t>P</a:t>
            </a:r>
            <a:r>
              <a:rPr lang="lv-LV" dirty="0" smtClean="0"/>
              <a:t>ieredzes </a:t>
            </a:r>
            <a:r>
              <a:rPr lang="lv-LV" dirty="0"/>
              <a:t>un zināšanu </a:t>
            </a:r>
            <a:r>
              <a:rPr lang="lv-LV" dirty="0" smtClean="0"/>
              <a:t>apmaiņa;</a:t>
            </a:r>
          </a:p>
          <a:p>
            <a:r>
              <a:rPr lang="lv-LV" dirty="0"/>
              <a:t>V</a:t>
            </a:r>
            <a:r>
              <a:rPr lang="lv-LV" dirty="0" smtClean="0"/>
              <a:t>isu </a:t>
            </a:r>
            <a:r>
              <a:rPr lang="lv-LV" dirty="0"/>
              <a:t>veidu inovācijas veicināšana </a:t>
            </a:r>
            <a:r>
              <a:rPr lang="lv-LV" dirty="0" smtClean="0"/>
              <a:t>izglītībā, izmantojot Informācijas  tehnoloģijas.</a:t>
            </a:r>
            <a:endParaRPr lang="lv-LV" dirty="0"/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74508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b="1" dirty="0">
                <a:effectLst/>
              </a:rPr>
              <a:t>Tīklojuma </a:t>
            </a:r>
            <a:r>
              <a:rPr lang="lv-LV" b="1" dirty="0" smtClean="0">
                <a:effectLst/>
              </a:rPr>
              <a:t>mērķauditorija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dirty="0"/>
              <a:t>V</a:t>
            </a:r>
            <a:r>
              <a:rPr lang="lv-LV" dirty="0" smtClean="0"/>
              <a:t>isu </a:t>
            </a:r>
            <a:r>
              <a:rPr lang="lv-LV" dirty="0"/>
              <a:t>veidu skolas un skolotāji, kas iesaistīti Comenius </a:t>
            </a:r>
            <a:r>
              <a:rPr lang="lv-LV" dirty="0" smtClean="0"/>
              <a:t>projektos;</a:t>
            </a:r>
          </a:p>
          <a:p>
            <a:pPr lvl="0"/>
            <a:r>
              <a:rPr lang="lv-LV" dirty="0"/>
              <a:t>S</a:t>
            </a:r>
            <a:r>
              <a:rPr lang="lv-LV" dirty="0" smtClean="0"/>
              <a:t>kolotāji</a:t>
            </a:r>
            <a:r>
              <a:rPr lang="lv-LV" dirty="0"/>
              <a:t>, </a:t>
            </a:r>
            <a:r>
              <a:rPr lang="lv-LV" dirty="0" smtClean="0"/>
              <a:t>pedagogi, </a:t>
            </a:r>
            <a:r>
              <a:rPr lang="lv-LV" dirty="0"/>
              <a:t>skolu direktori, </a:t>
            </a:r>
            <a:r>
              <a:rPr lang="lv-LV" dirty="0" smtClean="0"/>
              <a:t>citi izglītības darbinieki;</a:t>
            </a:r>
          </a:p>
          <a:p>
            <a:pPr lvl="0"/>
            <a:r>
              <a:rPr lang="lv-LV" dirty="0" smtClean="0"/>
              <a:t>Studenti, skolēni un ieinteresēti </a:t>
            </a:r>
            <a:r>
              <a:rPr lang="lv-LV" dirty="0"/>
              <a:t>izglītības darbinieki, kas nav tiešā veidā iesaistīti projektā.</a:t>
            </a:r>
          </a:p>
          <a:p>
            <a:endParaRPr lang="lv-LV" dirty="0"/>
          </a:p>
          <a:p>
            <a:pPr lvl="0"/>
            <a:endParaRPr lang="lv-LV" dirty="0"/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68644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Konferences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lv-LV" b="1" dirty="0" smtClean="0"/>
              <a:t>1. Austrijā</a:t>
            </a:r>
            <a:r>
              <a:rPr lang="lv-LV" dirty="0" smtClean="0"/>
              <a:t> - </a:t>
            </a:r>
            <a:r>
              <a:rPr lang="lv-LV" dirty="0"/>
              <a:t>Izglītības problēmas, </a:t>
            </a:r>
            <a:r>
              <a:rPr lang="lv-LV" dirty="0" smtClean="0"/>
              <a:t>mediji </a:t>
            </a:r>
            <a:r>
              <a:rPr lang="lv-LV" dirty="0"/>
              <a:t>un IKT </a:t>
            </a:r>
            <a:r>
              <a:rPr lang="lv-LV" dirty="0" smtClean="0"/>
              <a:t>Eiropā ecoMEDIA-Europe </a:t>
            </a:r>
            <a:r>
              <a:rPr lang="lv-LV" dirty="0"/>
              <a:t>atklāšanas </a:t>
            </a:r>
            <a:r>
              <a:rPr lang="lv-LV" dirty="0" smtClean="0"/>
              <a:t>konference;</a:t>
            </a:r>
          </a:p>
          <a:p>
            <a:pPr marL="82296" indent="0">
              <a:buNone/>
            </a:pPr>
            <a:r>
              <a:rPr lang="lv-LV" b="1" dirty="0" smtClean="0"/>
              <a:t>...</a:t>
            </a:r>
          </a:p>
          <a:p>
            <a:pPr marL="82296" indent="0">
              <a:buNone/>
            </a:pPr>
            <a:r>
              <a:rPr lang="lv-LV" b="1" dirty="0" smtClean="0"/>
              <a:t>4.Latvijā</a:t>
            </a:r>
            <a:r>
              <a:rPr lang="lv-LV" dirty="0" smtClean="0"/>
              <a:t> -  Plašsaziņas līdzekļi </a:t>
            </a:r>
            <a:r>
              <a:rPr lang="lv-LV" dirty="0"/>
              <a:t>un </a:t>
            </a:r>
            <a:r>
              <a:rPr lang="lv-LV" dirty="0" smtClean="0"/>
              <a:t>tehnoloģijas </a:t>
            </a:r>
            <a:r>
              <a:rPr lang="lv-LV" dirty="0"/>
              <a:t>Eiropas izglītības </a:t>
            </a:r>
            <a:r>
              <a:rPr lang="lv-LV" dirty="0" smtClean="0"/>
              <a:t>sistēmās;</a:t>
            </a:r>
          </a:p>
          <a:p>
            <a:pPr marL="82296" indent="0">
              <a:buNone/>
            </a:pPr>
            <a:r>
              <a:rPr lang="lv-LV" b="1" dirty="0" smtClean="0"/>
              <a:t>...</a:t>
            </a:r>
          </a:p>
          <a:p>
            <a:pPr marL="82296" indent="0">
              <a:buNone/>
            </a:pPr>
            <a:r>
              <a:rPr lang="lv-LV" b="1" dirty="0" smtClean="0"/>
              <a:t>8.Turcija, Antālija </a:t>
            </a:r>
            <a:r>
              <a:rPr lang="lv-LV" dirty="0" smtClean="0"/>
              <a:t>– </a:t>
            </a:r>
            <a:r>
              <a:rPr lang="en-US" dirty="0" smtClean="0"/>
              <a:t>e</a:t>
            </a:r>
            <a:r>
              <a:rPr lang="lv-LV" dirty="0" smtClean="0"/>
              <a:t>-</a:t>
            </a:r>
            <a:r>
              <a:rPr lang="en-US" dirty="0" smtClean="0"/>
              <a:t>Competence </a:t>
            </a:r>
            <a:r>
              <a:rPr lang="en-US" b="1" dirty="0" smtClean="0"/>
              <a:t>– </a:t>
            </a:r>
            <a:r>
              <a:rPr lang="lv-LV" dirty="0" smtClean="0"/>
              <a:t>inovatīvās izglītības  vajadzības </a:t>
            </a:r>
            <a:r>
              <a:rPr lang="lv-LV" dirty="0"/>
              <a:t>un </a:t>
            </a:r>
            <a:r>
              <a:rPr lang="lv-LV" dirty="0" smtClean="0"/>
              <a:t>prasības.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98501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692696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lv-LV" dirty="0">
                <a:effectLst/>
              </a:rPr>
              <a:t>Starptautiskā ecoMEDIA Eiropas konference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2057400"/>
            <a:ext cx="7498080" cy="4800600"/>
          </a:xfrm>
        </p:spPr>
        <p:txBody>
          <a:bodyPr/>
          <a:lstStyle/>
          <a:p>
            <a:r>
              <a:rPr lang="de-DE" b="1" dirty="0"/>
              <a:t>October 14 - 18, 2013</a:t>
            </a:r>
            <a:r>
              <a:rPr lang="de-DE" dirty="0"/>
              <a:t/>
            </a:r>
            <a:br>
              <a:rPr lang="de-DE" dirty="0"/>
            </a:br>
            <a:r>
              <a:rPr lang="de-DE" b="1" dirty="0"/>
              <a:t>Wolfsberg, </a:t>
            </a:r>
            <a:r>
              <a:rPr lang="lv-LV" b="1" dirty="0" smtClean="0"/>
              <a:t> </a:t>
            </a:r>
            <a:r>
              <a:rPr lang="de-DE" b="1" dirty="0" smtClean="0"/>
              <a:t>Austri</a:t>
            </a:r>
            <a:r>
              <a:rPr lang="lv-LV" b="1" dirty="0" smtClean="0"/>
              <a:t>j</a:t>
            </a:r>
            <a:r>
              <a:rPr lang="de-DE" b="1" dirty="0" smtClean="0"/>
              <a:t>a</a:t>
            </a:r>
            <a:r>
              <a:rPr lang="lv-LV" b="1" dirty="0" smtClean="0"/>
              <a:t>;</a:t>
            </a:r>
          </a:p>
          <a:p>
            <a:pPr marL="82296" indent="0" algn="ctr">
              <a:buNone/>
            </a:pPr>
            <a:r>
              <a:rPr lang="lv-LV" dirty="0" smtClean="0"/>
              <a:t>«Standartu paaugstināšana amatniecības un </a:t>
            </a:r>
            <a:r>
              <a:rPr lang="lv-LV" dirty="0"/>
              <a:t>profesionālajās skolās </a:t>
            </a:r>
            <a:r>
              <a:rPr lang="lv-LV" dirty="0" smtClean="0"/>
              <a:t>Eiropā (metālapstrāde,kvalitātes un mērīšanas tehnoloģijas)»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63842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Sīkāka informācija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endParaRPr lang="lv-LV" b="1" dirty="0" smtClean="0"/>
          </a:p>
          <a:p>
            <a:pPr marL="82296" indent="0" algn="ctr">
              <a:buNone/>
            </a:pPr>
            <a:r>
              <a:rPr lang="lv-LV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http</a:t>
            </a:r>
            <a:r>
              <a:rPr lang="lv-LV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://</a:t>
            </a:r>
            <a:r>
              <a:rPr lang="lv-LV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www.ecomedia-europe.net/</a:t>
            </a:r>
          </a:p>
          <a:p>
            <a:pPr marL="82296" indent="0">
              <a:buNone/>
            </a:pPr>
            <a:r>
              <a:rPr lang="lv-LV" sz="3600" b="1" dirty="0" smtClean="0"/>
              <a:t>	</a:t>
            </a:r>
            <a:endParaRPr lang="lv-LV" sz="3600" b="1" dirty="0"/>
          </a:p>
        </p:txBody>
      </p:sp>
    </p:spTree>
    <p:extLst>
      <p:ext uri="{BB962C8B-B14F-4D97-AF65-F5344CB8AC3E}">
        <p14:creationId xmlns:p14="http://schemas.microsoft.com/office/powerpoint/2010/main" val="197450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b="1" dirty="0">
                <a:effectLst/>
              </a:rPr>
              <a:t>Finansējums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Finansējumu dalībai tīklojuma aktivitātēs meklē katrs dalībnieks </a:t>
            </a:r>
            <a:r>
              <a:rPr lang="lv-LV" dirty="0" smtClean="0"/>
              <a:t>pats;</a:t>
            </a:r>
          </a:p>
          <a:p>
            <a:r>
              <a:rPr lang="lv-LV" dirty="0" smtClean="0"/>
              <a:t>Iespēja </a:t>
            </a:r>
            <a:r>
              <a:rPr lang="lv-LV" dirty="0"/>
              <a:t>pieteikties uz individuālajām stipendijām dalībai profesionālās pilnveides aktivitātē Mūžizglītības programmas </a:t>
            </a:r>
            <a:r>
              <a:rPr lang="lv-LV" dirty="0" smtClean="0"/>
              <a:t>ietvaros;</a:t>
            </a:r>
          </a:p>
          <a:p>
            <a:r>
              <a:rPr lang="lv-LV" dirty="0" smtClean="0"/>
              <a:t>Sīkāka informācija </a:t>
            </a:r>
            <a:r>
              <a:rPr lang="lv-LV" dirty="0"/>
              <a:t>Valsts aģentūras „Akadēmisko programmu aģentūra” </a:t>
            </a:r>
            <a:r>
              <a:rPr lang="lv-LV" dirty="0" smtClean="0"/>
              <a:t>mājas lapā </a:t>
            </a:r>
            <a:r>
              <a:rPr lang="lv-LV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www.viaa.lv</a:t>
            </a:r>
            <a:r>
              <a:rPr lang="lv-LV" dirty="0" smtClean="0"/>
              <a:t> 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18094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lv-LV" sz="3600" b="1" dirty="0" smtClean="0"/>
              <a:t>«Informātikas un programmēšanas apguves stratēģija  Latvijā»</a:t>
            </a:r>
            <a:endParaRPr lang="lv-LV" sz="3600" b="1" dirty="0"/>
          </a:p>
        </p:txBody>
      </p:sp>
    </p:spTree>
    <p:extLst>
      <p:ext uri="{BB962C8B-B14F-4D97-AF65-F5344CB8AC3E}">
        <p14:creationId xmlns:p14="http://schemas.microsoft.com/office/powerpoint/2010/main" val="312069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 smtClean="0"/>
              <a:t>Interesantākais Antālijā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lv-LV" b="1" dirty="0" smtClean="0"/>
              <a:t>«Ceļš uz e-Kompetenci» </a:t>
            </a:r>
            <a:r>
              <a:rPr lang="lv-LV" dirty="0" smtClean="0"/>
              <a:t>-  Slovēnija (2009.- 2013., lekcijas, diskusijas, semināri, prezentācijas, tiešsaistes nodarbības);</a:t>
            </a:r>
          </a:p>
          <a:p>
            <a:r>
              <a:rPr lang="lv-LV" b="1" dirty="0" smtClean="0"/>
              <a:t>«IKT skolā un  ārpus tās» </a:t>
            </a:r>
            <a:r>
              <a:rPr lang="lv-LV" dirty="0" smtClean="0"/>
              <a:t>- Slovākija (mācību materiāli, spēles, videokonferences);</a:t>
            </a:r>
          </a:p>
          <a:p>
            <a:r>
              <a:rPr lang="lv-LV" b="1" dirty="0" smtClean="0"/>
              <a:t>«E-mācības starptautiskā līmenī» </a:t>
            </a:r>
            <a:r>
              <a:rPr lang="lv-LV" dirty="0" smtClean="0"/>
              <a:t>– OECD pētījuma rezultāti (Ekonomiskās sadarbības un attīstības organizācija);</a:t>
            </a:r>
          </a:p>
          <a:p>
            <a:pPr marL="82296" indent="0">
              <a:buNone/>
            </a:pPr>
            <a:r>
              <a:rPr lang="lv-LV" sz="2600" dirty="0"/>
              <a:t>http://www.oecd.org/sti/ieconomy/internet-economy-outlook-2012-highlights.pdf</a:t>
            </a:r>
            <a:endParaRPr lang="lv-LV" sz="2600" dirty="0" smtClean="0"/>
          </a:p>
          <a:p>
            <a:endParaRPr lang="lv-LV" dirty="0" smtClean="0"/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12048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b="1" dirty="0" smtClean="0"/>
              <a:t>«Norvēģijas valodas un gramatikas apguve, izmantojot informācijas tehnoloģijas</a:t>
            </a:r>
            <a:r>
              <a:rPr lang="lv-LV" b="1" dirty="0"/>
              <a:t>» </a:t>
            </a:r>
            <a:endParaRPr lang="lv-LV" b="1" dirty="0" smtClean="0"/>
          </a:p>
          <a:p>
            <a:pPr marL="82296" indent="0">
              <a:buNone/>
            </a:pPr>
            <a:endParaRPr lang="lv-LV" b="1" dirty="0" smtClean="0"/>
          </a:p>
          <a:p>
            <a:pPr marL="82296" indent="0">
              <a:buNone/>
            </a:pPr>
            <a:r>
              <a:rPr lang="lv-LV" b="1" dirty="0" smtClean="0">
                <a:hlinkClick r:id="rId2"/>
              </a:rPr>
              <a:t>http://www.youtube.com/watch?v=M0HGlprbu8E</a:t>
            </a:r>
            <a:r>
              <a:rPr lang="lv-LV" b="1" dirty="0"/>
              <a:t/>
            </a:r>
            <a:br>
              <a:rPr lang="lv-LV" b="1" dirty="0"/>
            </a:br>
            <a:endParaRPr lang="lv-LV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35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Plānotās aktivitātes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b="1" dirty="0" smtClean="0"/>
              <a:t>09.08 – 16.08 </a:t>
            </a:r>
            <a:r>
              <a:rPr lang="lv-LV" dirty="0" smtClean="0"/>
              <a:t>starptautiskā vasaras akadēmija Austrijā «Esi gatavs jaunām  IKT problēmām»</a:t>
            </a:r>
          </a:p>
          <a:p>
            <a:r>
              <a:rPr lang="lv-LV" b="1" dirty="0" smtClean="0"/>
              <a:t>14.10 – 18.10 </a:t>
            </a:r>
            <a:r>
              <a:rPr lang="lv-LV" dirty="0" smtClean="0"/>
              <a:t>konference profesionālo skolu pedagogiem</a:t>
            </a:r>
          </a:p>
          <a:p>
            <a:r>
              <a:rPr lang="lv-LV" b="1" dirty="0" smtClean="0"/>
              <a:t>2014.gadā</a:t>
            </a:r>
            <a:r>
              <a:rPr lang="lv-LV" dirty="0" smtClean="0"/>
              <a:t> EcoMedia konference Norvēģijā.</a:t>
            </a:r>
            <a:endParaRPr lang="lv-LV" dirty="0"/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58319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I</a:t>
            </a:r>
            <a:r>
              <a:rPr lang="lv-LV" dirty="0" smtClean="0"/>
              <a:t>eguvumi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Plašs konferences lekciju piedāvājums.</a:t>
            </a:r>
          </a:p>
          <a:p>
            <a:r>
              <a:rPr lang="lv-LV" dirty="0" smtClean="0"/>
              <a:t>Noderīga informācija ikvienam dalībniekam.</a:t>
            </a:r>
          </a:p>
          <a:p>
            <a:r>
              <a:rPr lang="lv-LV" dirty="0" smtClean="0"/>
              <a:t>Pieredzes </a:t>
            </a:r>
            <a:r>
              <a:rPr lang="lv-LV" dirty="0" smtClean="0"/>
              <a:t>apmaiņa ar </a:t>
            </a:r>
            <a:r>
              <a:rPr lang="lv-LV" dirty="0"/>
              <a:t>kolēģiem no dažādām </a:t>
            </a:r>
            <a:r>
              <a:rPr lang="lv-LV" dirty="0" smtClean="0"/>
              <a:t>valstīm. </a:t>
            </a:r>
          </a:p>
          <a:p>
            <a:r>
              <a:rPr lang="lv-LV" dirty="0" smtClean="0"/>
              <a:t>Iespēja piedalīties IKT projektos.</a:t>
            </a:r>
          </a:p>
          <a:p>
            <a:r>
              <a:rPr lang="lv-LV" dirty="0" smtClean="0"/>
              <a:t>Angļu valodas  prasmju uzlabošana.</a:t>
            </a:r>
            <a:endParaRPr lang="lv-LV" dirty="0"/>
          </a:p>
          <a:p>
            <a:endParaRPr lang="lv-LV" dirty="0" smtClean="0"/>
          </a:p>
          <a:p>
            <a:endParaRPr lang="lv-LV" dirty="0"/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83654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endParaRPr lang="lv-LV" dirty="0" smtClean="0"/>
          </a:p>
          <a:p>
            <a:pPr marL="82296" indent="0" algn="ctr">
              <a:buNone/>
            </a:pPr>
            <a:r>
              <a:rPr lang="lv-LV" dirty="0" smtClean="0"/>
              <a:t>Paldies par uzmanību!</a:t>
            </a:r>
            <a:endParaRPr lang="lv-LV" dirty="0"/>
          </a:p>
          <a:p>
            <a:pPr marL="82296" indent="0">
              <a:buNone/>
            </a:pPr>
            <a:endParaRPr lang="lv-LV" dirty="0" smtClean="0"/>
          </a:p>
          <a:p>
            <a:pPr marL="82296" indent="0">
              <a:buNone/>
            </a:pPr>
            <a:endParaRPr lang="lv-LV" dirty="0"/>
          </a:p>
          <a:p>
            <a:pPr marL="82296" indent="0" algn="ctr">
              <a:buNone/>
            </a:pPr>
            <a:r>
              <a:rPr lang="lv-LV" dirty="0" err="1" smtClean="0"/>
              <a:t>maiga.pigita@riga.lv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8702969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520</TotalTime>
  <Words>428</Words>
  <Application>Microsoft Office PowerPoint</Application>
  <PresentationFormat>On-screen Show (4:3)</PresentationFormat>
  <Paragraphs>78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Solstice</vt:lpstr>
      <vt:lpstr>Comenius tīklojums   EcoMedia - Europe</vt:lpstr>
      <vt:lpstr>Kas ir EcoMedia?</vt:lpstr>
      <vt:lpstr>Koordinatori</vt:lpstr>
      <vt:lpstr>Tīklojuma galvenā tēma </vt:lpstr>
      <vt:lpstr>Galvenās tēmas</vt:lpstr>
      <vt:lpstr>Tīklojuma mērķi un uzdevumi</vt:lpstr>
      <vt:lpstr>Tīklojuma mērķauditorija</vt:lpstr>
      <vt:lpstr>Konferences</vt:lpstr>
      <vt:lpstr>Starptautiskā ecoMEDIA Eiropas konference</vt:lpstr>
      <vt:lpstr>Sīkāka informācija</vt:lpstr>
      <vt:lpstr>Finansējums</vt:lpstr>
      <vt:lpstr>PowerPoint Presentation</vt:lpstr>
      <vt:lpstr>Interesantākais Antālijā</vt:lpstr>
      <vt:lpstr>PowerPoint Presentation</vt:lpstr>
      <vt:lpstr>Plānotās aktivitātes</vt:lpstr>
      <vt:lpstr>Ieguvumi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EcoMedia - Europe</dc:title>
  <dc:creator>Maiga</dc:creator>
  <cp:lastModifiedBy>Oskars Lūsis</cp:lastModifiedBy>
  <cp:revision>43</cp:revision>
  <dcterms:created xsi:type="dcterms:W3CDTF">2013-08-18T20:46:09Z</dcterms:created>
  <dcterms:modified xsi:type="dcterms:W3CDTF">2013-08-21T10:36:54Z</dcterms:modified>
</cp:coreProperties>
</file>