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6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FFBA-9DB3-422D-BD3D-5CC01777E507}" type="datetimeFigureOut">
              <a:rPr lang="lv-LV" smtClean="0"/>
              <a:t>2013.08.14.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8452-F383-443B-93FA-24E0F43A923F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FFBA-9DB3-422D-BD3D-5CC01777E507}" type="datetimeFigureOut">
              <a:rPr lang="lv-LV" smtClean="0"/>
              <a:t>2013.08.14.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8452-F383-443B-93FA-24E0F43A923F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FFBA-9DB3-422D-BD3D-5CC01777E507}" type="datetimeFigureOut">
              <a:rPr lang="lv-LV" smtClean="0"/>
              <a:t>2013.08.14.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8452-F383-443B-93FA-24E0F43A923F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FFBA-9DB3-422D-BD3D-5CC01777E507}" type="datetimeFigureOut">
              <a:rPr lang="lv-LV" smtClean="0"/>
              <a:t>2013.08.14.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8452-F383-443B-93FA-24E0F43A923F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FFBA-9DB3-422D-BD3D-5CC01777E507}" type="datetimeFigureOut">
              <a:rPr lang="lv-LV" smtClean="0"/>
              <a:t>2013.08.14.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8452-F383-443B-93FA-24E0F43A923F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FFBA-9DB3-422D-BD3D-5CC01777E507}" type="datetimeFigureOut">
              <a:rPr lang="lv-LV" smtClean="0"/>
              <a:t>2013.08.14.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8452-F383-443B-93FA-24E0F43A923F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FFBA-9DB3-422D-BD3D-5CC01777E507}" type="datetimeFigureOut">
              <a:rPr lang="lv-LV" smtClean="0"/>
              <a:t>2013.08.14.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8452-F383-443B-93FA-24E0F43A923F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FFBA-9DB3-422D-BD3D-5CC01777E507}" type="datetimeFigureOut">
              <a:rPr lang="lv-LV" smtClean="0"/>
              <a:t>2013.08.14.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8452-F383-443B-93FA-24E0F43A923F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FFBA-9DB3-422D-BD3D-5CC01777E507}" type="datetimeFigureOut">
              <a:rPr lang="lv-LV" smtClean="0"/>
              <a:t>2013.08.14.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8452-F383-443B-93FA-24E0F43A923F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FFBA-9DB3-422D-BD3D-5CC01777E507}" type="datetimeFigureOut">
              <a:rPr lang="lv-LV" smtClean="0"/>
              <a:t>2013.08.14.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8452-F383-443B-93FA-24E0F43A923F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FFBA-9DB3-422D-BD3D-5CC01777E507}" type="datetimeFigureOut">
              <a:rPr lang="lv-LV" smtClean="0"/>
              <a:t>2013.08.14.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8452-F383-443B-93FA-24E0F43A923F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9FFBA-9DB3-422D-BD3D-5CC01777E507}" type="datetimeFigureOut">
              <a:rPr lang="lv-LV" smtClean="0"/>
              <a:t>2013.08.14.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B8452-F383-443B-93FA-24E0F43A923F}" type="slidenum">
              <a:rPr lang="lv-LV" smtClean="0"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augiem.lv/drossinternets" TargetMode="External"/><Relationship Id="rId2" Type="http://schemas.openxmlformats.org/officeDocument/2006/relationships/hyperlink" Target="http://www.drossinternets.lv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youtube.com/saferinternetlv" TargetMode="External"/><Relationship Id="rId4" Type="http://schemas.openxmlformats.org/officeDocument/2006/relationships/hyperlink" Target="http://www.twitter.com/drossinterne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v-LV" sz="4000" b="1" dirty="0" smtClean="0">
                <a:solidFill>
                  <a:srgbClr val="0070C0"/>
                </a:solidFill>
              </a:rPr>
              <a:t>Aktuālais no www.drossinternets.lv</a:t>
            </a:r>
            <a:endParaRPr lang="lv-LV" sz="4000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1760" y="4797152"/>
            <a:ext cx="6400800" cy="1752600"/>
          </a:xfrm>
        </p:spPr>
        <p:txBody>
          <a:bodyPr/>
          <a:lstStyle/>
          <a:p>
            <a:pPr algn="r"/>
            <a:r>
              <a:rPr lang="lv-LV" dirty="0" smtClean="0"/>
              <a:t>Agnese Kriķe</a:t>
            </a:r>
          </a:p>
          <a:p>
            <a:pPr algn="r"/>
            <a:r>
              <a:rPr lang="lv-LV" dirty="0" smtClean="0"/>
              <a:t>agnese@drossinternets.lv</a:t>
            </a:r>
          </a:p>
          <a:p>
            <a:pPr algn="r"/>
            <a:r>
              <a:rPr lang="lv-LV" dirty="0" smtClean="0"/>
              <a:t>www.drossinternets.lv</a:t>
            </a:r>
            <a:endParaRPr lang="lv-LV" dirty="0"/>
          </a:p>
        </p:txBody>
      </p:sp>
      <p:pic>
        <p:nvPicPr>
          <p:cNvPr id="4" name="Picture 3" descr="drossinternets_Logo_Ve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509120"/>
            <a:ext cx="1850407" cy="21378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4000" b="1" dirty="0" smtClean="0">
                <a:solidFill>
                  <a:srgbClr val="0070C0"/>
                </a:solidFill>
              </a:rPr>
              <a:t>EIROPAS BALVAS KONKURSS</a:t>
            </a:r>
            <a:endParaRPr lang="lv-LV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lv-LV" sz="2400" dirty="0" smtClean="0"/>
              <a:t>Konkursā var pieteikt paša veidotu interneta saturu – </a:t>
            </a:r>
            <a:r>
              <a:rPr lang="lv-LV" sz="2400" dirty="0" err="1" smtClean="0"/>
              <a:t>mājaslapa</a:t>
            </a:r>
            <a:r>
              <a:rPr lang="lv-LV" sz="2400" dirty="0" smtClean="0"/>
              <a:t>, </a:t>
            </a:r>
            <a:r>
              <a:rPr lang="lv-LV" sz="2400" dirty="0" err="1" smtClean="0"/>
              <a:t>blogs</a:t>
            </a:r>
            <a:r>
              <a:rPr lang="lv-LV" sz="2400" dirty="0" smtClean="0"/>
              <a:t>, spēle, video, prezentācija un tml.</a:t>
            </a:r>
          </a:p>
          <a:p>
            <a:pPr>
              <a:lnSpc>
                <a:spcPct val="110000"/>
              </a:lnSpc>
            </a:pPr>
            <a:r>
              <a:rPr lang="lv-LV" sz="2400" b="1" dirty="0" smtClean="0"/>
              <a:t>Piedalīties var: </a:t>
            </a:r>
            <a:r>
              <a:rPr lang="lv-LV" sz="2400" dirty="0" smtClean="0"/>
              <a:t>bērni un jaunieši (līdz 18 </a:t>
            </a:r>
            <a:r>
              <a:rPr lang="lv-LV" sz="2400" dirty="0" err="1" smtClean="0"/>
              <a:t>g.v</a:t>
            </a:r>
            <a:r>
              <a:rPr lang="lv-LV" sz="2400" dirty="0" smtClean="0"/>
              <a:t>.) individuāli vai grupās līdz 3 dalībniekiem</a:t>
            </a:r>
          </a:p>
          <a:p>
            <a:pPr>
              <a:lnSpc>
                <a:spcPct val="110000"/>
              </a:lnSpc>
            </a:pPr>
            <a:r>
              <a:rPr lang="lv-LV" sz="2400" dirty="0" smtClean="0"/>
              <a:t>Konkursam darbus jāpiesaka līdz </a:t>
            </a:r>
            <a:r>
              <a:rPr lang="lv-LV" sz="2400" b="1" dirty="0" smtClean="0"/>
              <a:t>2013. gada 31. oktobrim</a:t>
            </a:r>
          </a:p>
          <a:p>
            <a:pPr>
              <a:lnSpc>
                <a:spcPct val="110000"/>
              </a:lnSpc>
            </a:pPr>
            <a:r>
              <a:rPr lang="lv-LV" sz="2400" b="1" dirty="0" smtClean="0"/>
              <a:t>Latvijas balva: </a:t>
            </a:r>
            <a:r>
              <a:rPr lang="lv-LV" sz="2400" dirty="0" smtClean="0"/>
              <a:t>Planšetdators no </a:t>
            </a:r>
            <a:r>
              <a:rPr lang="lv-LV" sz="2400" i="1" dirty="0" err="1" smtClean="0"/>
              <a:t>Lattelecom</a:t>
            </a:r>
            <a:r>
              <a:rPr lang="lv-LV" sz="2400" dirty="0" smtClean="0"/>
              <a:t> un iespēja pārstāvēt Latviju Eiropas Balvas konkursā ar apbalvošanas ceremoniju </a:t>
            </a:r>
            <a:r>
              <a:rPr lang="lv-LV" sz="2400" b="1" dirty="0" smtClean="0"/>
              <a:t>Briselē</a:t>
            </a:r>
          </a:p>
          <a:p>
            <a:pPr>
              <a:lnSpc>
                <a:spcPct val="110000"/>
              </a:lnSpc>
            </a:pPr>
            <a:r>
              <a:rPr lang="lv-LV" sz="2400" b="1" dirty="0" smtClean="0"/>
              <a:t>Latvijas žūrijā: </a:t>
            </a:r>
            <a:r>
              <a:rPr lang="lv-LV" sz="2400" i="1" dirty="0" err="1" smtClean="0"/>
              <a:t>Drossinternets.lv</a:t>
            </a:r>
            <a:r>
              <a:rPr lang="lv-LV" sz="2400" dirty="0" smtClean="0"/>
              <a:t>, </a:t>
            </a:r>
            <a:r>
              <a:rPr lang="lv-LV" sz="2400" i="1" dirty="0" err="1" smtClean="0"/>
              <a:t>Lattelecom</a:t>
            </a:r>
            <a:r>
              <a:rPr lang="lv-LV" sz="2400" i="1" dirty="0" smtClean="0"/>
              <a:t>, </a:t>
            </a:r>
            <a:r>
              <a:rPr lang="lv-LV" sz="2400" i="1" dirty="0" err="1" smtClean="0"/>
              <a:t>cert.lv</a:t>
            </a:r>
            <a:r>
              <a:rPr lang="lv-LV" sz="2400" i="1" dirty="0" smtClean="0"/>
              <a:t>, </a:t>
            </a:r>
            <a:r>
              <a:rPr lang="lv-LV" sz="2400" i="1" dirty="0" err="1" smtClean="0"/>
              <a:t>delfi.lv</a:t>
            </a:r>
            <a:r>
              <a:rPr lang="lv-LV" sz="2400" i="1" dirty="0" smtClean="0"/>
              <a:t>, </a:t>
            </a:r>
            <a:r>
              <a:rPr lang="lv-LV" sz="2400" i="1" dirty="0" err="1" smtClean="0"/>
              <a:t>inbox.lv</a:t>
            </a:r>
            <a:r>
              <a:rPr lang="lv-LV" sz="2400" dirty="0" smtClean="0"/>
              <a:t> pārstāvji, jaunieši, </a:t>
            </a:r>
            <a:r>
              <a:rPr lang="lv-LV" sz="2400" dirty="0" err="1" smtClean="0"/>
              <a:t>blogeri</a:t>
            </a:r>
            <a:r>
              <a:rPr lang="lv-LV" sz="2400" dirty="0" smtClean="0"/>
              <a:t>, arī Oskars Lūsis </a:t>
            </a:r>
            <a:r>
              <a:rPr lang="lv-LV" sz="2400" dirty="0" smtClean="0">
                <a:sym typeface="Wingdings" pitchFamily="2" charset="2"/>
              </a:rPr>
              <a:t></a:t>
            </a:r>
            <a:endParaRPr lang="lv-LV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iropas_balva_plaka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23236"/>
            <a:ext cx="4824536" cy="67704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>
                <a:solidFill>
                  <a:srgbClr val="0070C0"/>
                </a:solidFill>
              </a:rPr>
              <a:t>BLOGS: </a:t>
            </a:r>
            <a:r>
              <a:rPr lang="lv-LV" b="1" dirty="0" err="1" smtClean="0">
                <a:solidFill>
                  <a:srgbClr val="0070C0"/>
                </a:solidFill>
              </a:rPr>
              <a:t>macies.drossinternets.lv</a:t>
            </a:r>
            <a:endParaRPr lang="lv-LV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lv-LV" b="1" dirty="0" smtClean="0"/>
              <a:t>6 tēmas:</a:t>
            </a:r>
          </a:p>
          <a:p>
            <a:r>
              <a:rPr lang="lv-LV" dirty="0" smtClean="0"/>
              <a:t>Sociālo tīklu izmantošana</a:t>
            </a:r>
          </a:p>
          <a:p>
            <a:r>
              <a:rPr lang="lv-LV" dirty="0" smtClean="0"/>
              <a:t>Pārkāpumi un atbildība internetā</a:t>
            </a:r>
          </a:p>
          <a:p>
            <a:r>
              <a:rPr lang="lv-LV" dirty="0" smtClean="0"/>
              <a:t>Riski un apdraudējumi</a:t>
            </a:r>
          </a:p>
          <a:p>
            <a:r>
              <a:rPr lang="lv-LV" dirty="0" smtClean="0"/>
              <a:t>Emocionāla pazemošana</a:t>
            </a:r>
          </a:p>
          <a:p>
            <a:r>
              <a:rPr lang="lv-LV" dirty="0" smtClean="0"/>
              <a:t>Informācija internetā</a:t>
            </a:r>
          </a:p>
          <a:p>
            <a:r>
              <a:rPr lang="lv-LV" dirty="0" smtClean="0"/>
              <a:t>Kritiska pieeja saturam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44280" cy="4525963"/>
          </a:xfrm>
        </p:spPr>
        <p:txBody>
          <a:bodyPr>
            <a:normAutofit lnSpcReduction="10000"/>
          </a:bodyPr>
          <a:lstStyle/>
          <a:p>
            <a:r>
              <a:rPr lang="lv-LV" dirty="0" smtClean="0"/>
              <a:t>Video + materiāli darbam klasē ar bērniem par tēmām, kas apskatītas video</a:t>
            </a:r>
          </a:p>
          <a:p>
            <a:r>
              <a:rPr lang="lv-LV" dirty="0" err="1" smtClean="0"/>
              <a:t>Bloga</a:t>
            </a:r>
            <a:r>
              <a:rPr lang="lv-LV" dirty="0" smtClean="0"/>
              <a:t> seja: Krišs </a:t>
            </a:r>
            <a:r>
              <a:rPr lang="lv-LV" dirty="0" err="1" smtClean="0"/>
              <a:t>Kupruks</a:t>
            </a:r>
            <a:endParaRPr lang="lv-LV" dirty="0" smtClean="0"/>
          </a:p>
          <a:p>
            <a:endParaRPr lang="lv-LV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39524"/>
          <a:stretch>
            <a:fillRect/>
          </a:stretch>
        </p:blipFill>
        <p:spPr bwMode="auto">
          <a:xfrm>
            <a:off x="5292080" y="3861048"/>
            <a:ext cx="3139405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6514" y="116632"/>
            <a:ext cx="5333256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b="1" dirty="0" smtClean="0">
                <a:solidFill>
                  <a:srgbClr val="0070C0"/>
                </a:solidFill>
              </a:rPr>
              <a:t>Sazinieties ar mums </a:t>
            </a:r>
            <a:r>
              <a:rPr lang="lv-LV" b="1" dirty="0" smtClean="0">
                <a:solidFill>
                  <a:srgbClr val="0070C0"/>
                </a:solidFill>
                <a:sym typeface="Wingdings" pitchFamily="2" charset="2"/>
              </a:rPr>
              <a:t></a:t>
            </a:r>
            <a:endParaRPr lang="lv-LV" b="1" dirty="0">
              <a:solidFill>
                <a:srgbClr val="0070C0"/>
              </a:solidFill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423120"/>
          </a:xfrm>
        </p:spPr>
        <p:txBody>
          <a:bodyPr>
            <a:normAutofit fontScale="92500" lnSpcReduction="20000"/>
          </a:bodyPr>
          <a:lstStyle/>
          <a:p>
            <a:r>
              <a:rPr lang="lv-LV" dirty="0" err="1" smtClean="0">
                <a:hlinkClick r:id="rId2"/>
              </a:rPr>
              <a:t>info@drossinternets.lv</a:t>
            </a:r>
            <a:endParaRPr lang="lv-LV" dirty="0" smtClean="0">
              <a:hlinkClick r:id="rId2"/>
            </a:endParaRPr>
          </a:p>
          <a:p>
            <a:r>
              <a:rPr lang="lv-LV" dirty="0" smtClean="0">
                <a:hlinkClick r:id="rId2"/>
              </a:rPr>
              <a:t>www.drossinternets.lv</a:t>
            </a:r>
            <a:endParaRPr lang="lv-LV" dirty="0" smtClean="0"/>
          </a:p>
          <a:p>
            <a:r>
              <a:rPr lang="lv-LV" dirty="0" err="1" smtClean="0">
                <a:hlinkClick r:id="rId3"/>
              </a:rPr>
              <a:t>www.draugiem.lv</a:t>
            </a:r>
            <a:r>
              <a:rPr lang="lv-LV" dirty="0" smtClean="0">
                <a:hlinkClick r:id="rId3"/>
              </a:rPr>
              <a:t>/</a:t>
            </a:r>
            <a:r>
              <a:rPr lang="lv-LV" dirty="0" err="1" smtClean="0">
                <a:hlinkClick r:id="rId3"/>
              </a:rPr>
              <a:t>drossinternets</a:t>
            </a:r>
            <a:endParaRPr lang="lv-LV" dirty="0" smtClean="0"/>
          </a:p>
          <a:p>
            <a:r>
              <a:rPr lang="lv-LV" dirty="0" err="1" smtClean="0">
                <a:hlinkClick r:id="rId4"/>
              </a:rPr>
              <a:t>www.twitter.com</a:t>
            </a:r>
            <a:r>
              <a:rPr lang="lv-LV" dirty="0" smtClean="0">
                <a:hlinkClick r:id="rId4"/>
              </a:rPr>
              <a:t>/</a:t>
            </a:r>
            <a:r>
              <a:rPr lang="lv-LV" dirty="0" err="1" smtClean="0">
                <a:hlinkClick r:id="rId4"/>
              </a:rPr>
              <a:t>drossinternets</a:t>
            </a:r>
            <a:endParaRPr lang="lv-LV" dirty="0" smtClean="0"/>
          </a:p>
          <a:p>
            <a:r>
              <a:rPr lang="lv-LV" dirty="0" err="1" smtClean="0">
                <a:hlinkClick r:id="rId5"/>
              </a:rPr>
              <a:t>www.youtube.com</a:t>
            </a:r>
            <a:r>
              <a:rPr lang="lv-LV" dirty="0" smtClean="0">
                <a:hlinkClick r:id="rId5"/>
              </a:rPr>
              <a:t>/</a:t>
            </a:r>
            <a:r>
              <a:rPr lang="lv-LV" dirty="0" err="1" smtClean="0">
                <a:hlinkClick r:id="rId5"/>
              </a:rPr>
              <a:t>saferinternetlv</a:t>
            </a:r>
            <a:r>
              <a:rPr lang="lv-LV" dirty="0" smtClean="0"/>
              <a:t> </a:t>
            </a:r>
            <a:endParaRPr lang="lv-LV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146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Aktuālais no www.drossinternets.lv</vt:lpstr>
      <vt:lpstr>EIROPAS BALVAS KONKURSS</vt:lpstr>
      <vt:lpstr>Slide 3</vt:lpstr>
      <vt:lpstr>BLOGS: macies.drossinternets.lv</vt:lpstr>
      <vt:lpstr>Slide 5</vt:lpstr>
      <vt:lpstr>Sazinieties ar mums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Aktuālais no www.drossinternets.lv</dc:title>
  <dc:creator>AK</dc:creator>
  <cp:lastModifiedBy>AK</cp:lastModifiedBy>
  <cp:revision>3</cp:revision>
  <dcterms:created xsi:type="dcterms:W3CDTF">2013-08-14T08:42:04Z</dcterms:created>
  <dcterms:modified xsi:type="dcterms:W3CDTF">2013-08-14T09:06:38Z</dcterms:modified>
</cp:coreProperties>
</file>