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9" r:id="rId3"/>
    <p:sldId id="283" r:id="rId4"/>
    <p:sldId id="284" r:id="rId5"/>
    <p:sldId id="285" r:id="rId6"/>
    <p:sldId id="290" r:id="rId7"/>
    <p:sldId id="286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D4F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40" autoAdjust="0"/>
  </p:normalViewPr>
  <p:slideViewPr>
    <p:cSldViewPr snapToGrid="0">
      <p:cViewPr>
        <p:scale>
          <a:sx n="90" d="100"/>
          <a:sy n="90" d="100"/>
        </p:scale>
        <p:origin x="-100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pic>
        <p:nvPicPr>
          <p:cNvPr id="10246" name="Picture 6" descr="startit-pla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2420938"/>
            <a:ext cx="7092950" cy="2128837"/>
          </a:xfrm>
          <a:prstGeom prst="rect">
            <a:avLst/>
          </a:prstGeom>
          <a:noFill/>
        </p:spPr>
      </p:pic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1600" b="1"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latin typeface="Consolas" charset="0"/>
                <a:ea typeface="Verdana"/>
                <a:cs typeface="Verdana"/>
              </a:rPr>
            </a:br>
            <a:r>
              <a:rPr lang="en-GB" sz="1600" b="1"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fld id="{7628BE64-1D80-1044-8F82-99416CD1A36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11518" y="4805917"/>
            <a:ext cx="6347778" cy="1241316"/>
          </a:xfrm>
        </p:spPr>
        <p:txBody>
          <a:bodyPr lIns="36000" rIns="36000"/>
          <a:lstStyle/>
          <a:p>
            <a:r>
              <a:rPr lang="lv-LV" dirty="0" smtClean="0"/>
              <a:t>Programmēšanas apguve Ķekavas vidusskolā</a:t>
            </a:r>
            <a:r>
              <a:rPr lang="lv-LV" sz="2400" dirty="0" smtClean="0"/>
              <a:t/>
            </a:r>
            <a:br>
              <a:rPr lang="lv-LV" sz="2400" dirty="0" smtClean="0"/>
            </a:br>
            <a:r>
              <a:rPr lang="lv-LV" sz="2400" dirty="0" smtClean="0"/>
              <a:t>Maiga </a:t>
            </a:r>
            <a:r>
              <a:rPr lang="lv-LV" sz="2400" dirty="0" err="1" smtClean="0"/>
              <a:t>Pigita</a:t>
            </a:r>
            <a:r>
              <a:rPr lang="lv-LV" dirty="0" smtClean="0"/>
              <a:t/>
            </a:r>
            <a:br>
              <a:rPr lang="lv-LV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Programmēšanas pamati vidusskolā </a:t>
            </a:r>
            <a:r>
              <a:rPr lang="lv-LV" sz="2400" dirty="0" smtClean="0"/>
              <a:t>(</a:t>
            </a:r>
            <a:r>
              <a:rPr lang="lv-LV" sz="2400" dirty="0" err="1" smtClean="0"/>
              <a:t>Pascal</a:t>
            </a:r>
            <a:r>
              <a:rPr lang="lv-LV" sz="2400" dirty="0" smtClean="0"/>
              <a:t>, C++);</a:t>
            </a:r>
          </a:p>
          <a:p>
            <a:r>
              <a:rPr lang="lv-LV" dirty="0" smtClean="0"/>
              <a:t>Programmēšanas kursi izglītības projekta «</a:t>
            </a:r>
            <a:r>
              <a:rPr lang="lv-LV" dirty="0" err="1" smtClean="0"/>
              <a:t>Start</a:t>
            </a:r>
            <a:r>
              <a:rPr lang="lv-LV" dirty="0" smtClean="0"/>
              <a:t> IT» ietvaros – </a:t>
            </a:r>
            <a:r>
              <a:rPr lang="lv-LV" sz="2800" dirty="0" smtClean="0"/>
              <a:t>2013.g.</a:t>
            </a:r>
            <a:r>
              <a:rPr lang="lv-LV" dirty="0" smtClean="0"/>
              <a:t>;</a:t>
            </a:r>
          </a:p>
          <a:p>
            <a:r>
              <a:rPr lang="lv-LV" dirty="0" smtClean="0"/>
              <a:t>Projekta programmas un mācību materiālu izmantošana fakultatīvajās nodarbībās.</a:t>
            </a:r>
          </a:p>
          <a:p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Pieredze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40253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5.klases skolēni – 2 grupas </a:t>
            </a:r>
            <a:r>
              <a:rPr lang="lv-LV" sz="2800" dirty="0" smtClean="0"/>
              <a:t>(</a:t>
            </a:r>
            <a:r>
              <a:rPr lang="lv-LV" sz="2400" dirty="0" smtClean="0"/>
              <a:t>matemātikas novirziens</a:t>
            </a:r>
            <a:r>
              <a:rPr lang="lv-LV" sz="2800" dirty="0" smtClean="0"/>
              <a:t>)</a:t>
            </a:r>
            <a:endParaRPr lang="lv-LV" dirty="0" smtClean="0"/>
          </a:p>
          <a:p>
            <a:pPr lvl="1"/>
            <a:r>
              <a:rPr lang="lv-LV" dirty="0"/>
              <a:t>g</a:t>
            </a:r>
            <a:r>
              <a:rPr lang="lv-LV" dirty="0" smtClean="0"/>
              <a:t>rupā 10 – 12 skolēni</a:t>
            </a:r>
          </a:p>
          <a:p>
            <a:r>
              <a:rPr lang="lv-LV" dirty="0" smtClean="0"/>
              <a:t>5.klases skolēni – 1 grupa </a:t>
            </a:r>
            <a:r>
              <a:rPr lang="lv-LV" sz="2800" dirty="0" smtClean="0"/>
              <a:t>(</a:t>
            </a:r>
            <a:r>
              <a:rPr lang="lv-LV" sz="2400" dirty="0" smtClean="0"/>
              <a:t>vispārizglītojošā programma</a:t>
            </a:r>
            <a:r>
              <a:rPr lang="lv-LV" sz="2800" dirty="0" smtClean="0"/>
              <a:t>)</a:t>
            </a:r>
          </a:p>
          <a:p>
            <a:pPr lvl="1"/>
            <a:r>
              <a:rPr lang="lv-LV" sz="2400" dirty="0"/>
              <a:t>g</a:t>
            </a:r>
            <a:r>
              <a:rPr lang="lv-LV" sz="2400" dirty="0" smtClean="0"/>
              <a:t>rupā 10-12 skolēni</a:t>
            </a:r>
          </a:p>
          <a:p>
            <a:r>
              <a:rPr lang="lv-LV" dirty="0" smtClean="0"/>
              <a:t>Nodarbības – 1 stunda nedēļā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33375"/>
            <a:ext cx="5491908" cy="1079500"/>
          </a:xfrm>
        </p:spPr>
        <p:txBody>
          <a:bodyPr/>
          <a:lstStyle/>
          <a:p>
            <a:r>
              <a:rPr lang="lv-LV" dirty="0" smtClean="0"/>
              <a:t>Fakultatīvo nodarbību dalībnieki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61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Algoritmi, to piemēri;</a:t>
            </a:r>
          </a:p>
          <a:p>
            <a:r>
              <a:rPr lang="lv-LV" dirty="0" smtClean="0"/>
              <a:t>Pirmais </a:t>
            </a:r>
            <a:r>
              <a:rPr lang="lv-LV" dirty="0" err="1" smtClean="0"/>
              <a:t>Android</a:t>
            </a:r>
            <a:r>
              <a:rPr lang="lv-LV" dirty="0" smtClean="0"/>
              <a:t> projekts;</a:t>
            </a:r>
          </a:p>
          <a:p>
            <a:r>
              <a:rPr lang="lv-LV" dirty="0" smtClean="0"/>
              <a:t>Spēle «</a:t>
            </a:r>
            <a:r>
              <a:rPr lang="lv-LV" dirty="0" err="1" smtClean="0"/>
              <a:t>Robocode</a:t>
            </a:r>
            <a:r>
              <a:rPr lang="lv-LV" dirty="0" smtClean="0"/>
              <a:t>»;</a:t>
            </a:r>
          </a:p>
          <a:p>
            <a:r>
              <a:rPr lang="lv-LV" dirty="0" smtClean="0"/>
              <a:t>Mainīgie un darbības ar tiem;</a:t>
            </a:r>
          </a:p>
          <a:p>
            <a:r>
              <a:rPr lang="lv-LV" dirty="0" smtClean="0"/>
              <a:t>Sazarojumi un nosacījumi;</a:t>
            </a:r>
          </a:p>
          <a:p>
            <a:r>
              <a:rPr lang="lv-LV" dirty="0" smtClean="0"/>
              <a:t>Spēle «Sarkanā poga»;</a:t>
            </a:r>
          </a:p>
          <a:p>
            <a:r>
              <a:rPr lang="lv-LV" dirty="0" smtClean="0"/>
              <a:t>Spēle «</a:t>
            </a:r>
            <a:r>
              <a:rPr lang="lv-LV" dirty="0" err="1" smtClean="0"/>
              <a:t>Vienrokas</a:t>
            </a:r>
            <a:r>
              <a:rPr lang="lv-LV" dirty="0" smtClean="0"/>
              <a:t> bandīts».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Apskatītās tēmas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329010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Mājas darbs – iepazīties ar video lekcijas mācību materiālu; </a:t>
            </a:r>
          </a:p>
          <a:p>
            <a:r>
              <a:rPr lang="lv-LV" dirty="0" smtClean="0"/>
              <a:t>Nodarbībā video lekcijas vai prezentācijas apskats pa daļām, jautājumi, diskusijas;</a:t>
            </a:r>
          </a:p>
          <a:p>
            <a:r>
              <a:rPr lang="lv-LV" dirty="0" smtClean="0"/>
              <a:t>Programmas rakstīšana.</a:t>
            </a:r>
          </a:p>
          <a:p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Nodarbības struktūra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331369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Programmēšanu var uzsākt </a:t>
            </a:r>
            <a:r>
              <a:rPr lang="lv-LV" smtClean="0"/>
              <a:t>mācīt 5.klasē;</a:t>
            </a:r>
            <a:endParaRPr lang="lv-LV" dirty="0" smtClean="0"/>
          </a:p>
          <a:p>
            <a:r>
              <a:rPr lang="lv-LV" dirty="0" smtClean="0"/>
              <a:t>Skolēni veiksmīgi orientējās programmas </a:t>
            </a:r>
            <a:r>
              <a:rPr lang="lv-LV" i="1" dirty="0" err="1" smtClean="0"/>
              <a:t>Eclipse</a:t>
            </a:r>
            <a:r>
              <a:rPr lang="lv-LV" dirty="0" smtClean="0"/>
              <a:t> vidē;</a:t>
            </a:r>
          </a:p>
          <a:p>
            <a:r>
              <a:rPr lang="lv-LV" dirty="0" smtClean="0"/>
              <a:t>Skolas administrācijas atbalsts;</a:t>
            </a:r>
          </a:p>
          <a:p>
            <a:r>
              <a:rPr lang="lv-LV" dirty="0" smtClean="0"/>
              <a:t>Klases audzinātājas atbalsts.</a:t>
            </a:r>
          </a:p>
          <a:p>
            <a:endParaRPr lang="lv-LV" dirty="0" smtClean="0"/>
          </a:p>
          <a:p>
            <a:endParaRPr lang="lv-LV" dirty="0" smtClean="0"/>
          </a:p>
          <a:p>
            <a:endParaRPr lang="lv-LV" dirty="0" smtClean="0"/>
          </a:p>
          <a:p>
            <a:pPr lvl="1"/>
            <a:endParaRPr lang="lv-LV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Secinājumi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371235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Turpināt apgūt programmēšanu 6.klasē </a:t>
            </a:r>
            <a:r>
              <a:rPr lang="lv-LV" sz="2000" dirty="0" smtClean="0"/>
              <a:t>(fakultatīvās nodarbības)</a:t>
            </a:r>
          </a:p>
          <a:p>
            <a:r>
              <a:rPr lang="lv-LV" dirty="0" smtClean="0"/>
              <a:t>Uzsākt programmēšanas apguvi 5.klasē </a:t>
            </a:r>
            <a:r>
              <a:rPr lang="lv-LV" sz="2000" dirty="0"/>
              <a:t>(fakultatīvās nodarbības)</a:t>
            </a:r>
          </a:p>
          <a:p>
            <a:r>
              <a:rPr lang="lv-LV" dirty="0" smtClean="0"/>
              <a:t>Uzsākt programmēšanas apguvi 10.klasē </a:t>
            </a:r>
            <a:r>
              <a:rPr lang="lv-LV" sz="2000" dirty="0"/>
              <a:t>(individuālās un grupu nodarbības)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2014./2015.m.g.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307169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_spele16_kaulinu_parbide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28_spele16_kaulinu_parbide</Template>
  <TotalTime>586</TotalTime>
  <Words>183</Words>
  <Application>Microsoft Office PowerPoint</Application>
  <PresentationFormat>Экран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28_spele16_kaulinu_parbide</vt:lpstr>
      <vt:lpstr>Programmēšanas apguve Ķekavas vidusskolā Maiga Pigita </vt:lpstr>
      <vt:lpstr>Pieredze</vt:lpstr>
      <vt:lpstr>Fakultatīvo nodarbību dalībnieki</vt:lpstr>
      <vt:lpstr>Apskatītās tēmas</vt:lpstr>
      <vt:lpstr>Nodarbības struktūra</vt:lpstr>
      <vt:lpstr>Secinājumi </vt:lpstr>
      <vt:lpstr>2014./2015.m.g.</vt:lpstr>
    </vt:vector>
  </TitlesOfParts>
  <Company>Accenture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28. stunda «Spēle 16» – kauliņu pārbīde</dc:title>
  <dc:creator>Student</dc:creator>
  <cp:lastModifiedBy>Zelenkova</cp:lastModifiedBy>
  <cp:revision>41</cp:revision>
  <dcterms:created xsi:type="dcterms:W3CDTF">2013-06-21T13:29:29Z</dcterms:created>
  <dcterms:modified xsi:type="dcterms:W3CDTF">2014-06-04T08:32:32Z</dcterms:modified>
</cp:coreProperties>
</file>