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3" r:id="rId3"/>
    <p:sldId id="284" r:id="rId4"/>
    <p:sldId id="285" r:id="rId5"/>
    <p:sldId id="286" r:id="rId6"/>
    <p:sldId id="288" r:id="rId7"/>
    <p:sldId id="287" r:id="rId8"/>
    <p:sldId id="289" r:id="rId9"/>
    <p:sldId id="290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D4F4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 autoAdjust="0"/>
    <p:restoredTop sz="94640" autoAdjust="0"/>
  </p:normalViewPr>
  <p:slideViewPr>
    <p:cSldViewPr snapToGrid="0">
      <p:cViewPr>
        <p:scale>
          <a:sx n="80" d="100"/>
          <a:sy n="80" d="100"/>
        </p:scale>
        <p:origin x="-1272" y="-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iStock_000010182594Large1-copy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5013325"/>
            <a:ext cx="6408738" cy="1008063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pic>
        <p:nvPicPr>
          <p:cNvPr id="10246" name="Picture 6" descr="startit-pla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2420938"/>
            <a:ext cx="7092950" cy="2128837"/>
          </a:xfrm>
          <a:prstGeom prst="rect">
            <a:avLst/>
          </a:prstGeom>
          <a:noFill/>
        </p:spPr>
      </p:pic>
      <p:sp>
        <p:nvSpPr>
          <p:cNvPr id="10247" name="Rectangle 7"/>
          <p:cNvSpPr>
            <a:spLocks noChangeArrowheads="1"/>
          </p:cNvSpPr>
          <p:nvPr userDrawn="1"/>
        </p:nvSpPr>
        <p:spPr bwMode="auto">
          <a:xfrm>
            <a:off x="323850" y="2703770"/>
            <a:ext cx="3486150" cy="6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GB" sz="1600" b="1">
                <a:latin typeface="Consolas" charset="0"/>
                <a:ea typeface="Verdana"/>
                <a:cs typeface="Verdana"/>
              </a:rPr>
              <a:t>Piebiedrojies Start(IT)!</a:t>
            </a:r>
            <a:br>
              <a:rPr lang="en-GB" sz="1600" b="1">
                <a:latin typeface="Consolas" charset="0"/>
                <a:ea typeface="Verdana"/>
                <a:cs typeface="Verdana"/>
              </a:rPr>
            </a:br>
            <a:r>
              <a:rPr lang="en-GB" sz="1600" b="1">
                <a:latin typeface="Consolas" charset="0"/>
                <a:ea typeface="Verdana"/>
                <a:cs typeface="Verdana"/>
              </a:rPr>
              <a:t>Attīstīsim IT izglītību kopā!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FEEAEDC-ADE1-9C43-96F9-00CD8E927DA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33375"/>
            <a:ext cx="5338763" cy="1079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260350"/>
            <a:ext cx="5940425" cy="1152525"/>
          </a:xfrm>
          <a:prstGeom prst="rect">
            <a:avLst/>
          </a:prstGeom>
          <a:solidFill>
            <a:srgbClr val="ED4F4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Verdana"/>
              <a:ea typeface="Verdana"/>
              <a:cs typeface="Verdan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33375"/>
            <a:ext cx="533876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905000"/>
            <a:ext cx="8382000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81750"/>
            <a:ext cx="2133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Verdana"/>
                <a:ea typeface="Verdana"/>
                <a:cs typeface="Verdana"/>
              </a:defRPr>
            </a:lvl1pPr>
          </a:lstStyle>
          <a:p>
            <a:fld id="{7628BE64-1D80-1044-8F82-99416CD1A366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Verdana"/>
          <a:cs typeface="Verdana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Verdana"/>
          <a:ea typeface="Verdana"/>
          <a:cs typeface="Verdana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Verdana"/>
          <a:ea typeface="Verdana"/>
          <a:cs typeface="Verdan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Verdana"/>
          <a:ea typeface="Verdana"/>
          <a:cs typeface="Verdan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Verdana"/>
          <a:ea typeface="Verdana"/>
          <a:cs typeface="Verdan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Verdana"/>
          <a:ea typeface="Verdana"/>
          <a:cs typeface="Verdan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96261" y="4720559"/>
            <a:ext cx="6347778" cy="985139"/>
          </a:xfrm>
        </p:spPr>
        <p:txBody>
          <a:bodyPr lIns="36000" rIns="36000" anchor="ctr" anchorCtr="0"/>
          <a:lstStyle/>
          <a:p>
            <a:pPr algn="ctr"/>
            <a:r>
              <a:rPr lang="lv-LV" b="0" dirty="0" smtClean="0"/>
              <a:t>Pirmais gads</a:t>
            </a:r>
            <a:endParaRPr lang="ru-RU" b="0" dirty="0"/>
          </a:p>
        </p:txBody>
      </p:sp>
      <p:sp>
        <p:nvSpPr>
          <p:cNvPr id="3" name="Rectangle 12"/>
          <p:cNvSpPr txBox="1">
            <a:spLocks noChangeArrowheads="1"/>
          </p:cNvSpPr>
          <p:nvPr/>
        </p:nvSpPr>
        <p:spPr bwMode="auto">
          <a:xfrm>
            <a:off x="705442" y="5801902"/>
            <a:ext cx="6347778" cy="49256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45720" rIns="3600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Verdana"/>
                <a:cs typeface="Verdana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Consolas" charset="0"/>
                <a:ea typeface="Arial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Consolas" charset="0"/>
                <a:ea typeface="Arial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Consolas" charset="0"/>
                <a:ea typeface="Arial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Consolas" charset="0"/>
                <a:ea typeface="Arial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Consolas" charset="0"/>
                <a:ea typeface="Arial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Consolas" charset="0"/>
                <a:ea typeface="Arial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Consolas" charset="0"/>
                <a:ea typeface="Arial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Consolas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lang="lv-LV" sz="2000" b="0" kern="0" dirty="0" smtClean="0"/>
              <a:t>Maira Zandberga, Ogres Valsts ģimnāzija</a:t>
            </a:r>
            <a:endParaRPr lang="ru-RU" sz="2000" b="0" kern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lv-LV" dirty="0" smtClean="0"/>
              <a:t>Lielisks materiāls</a:t>
            </a:r>
          </a:p>
          <a:p>
            <a:pPr>
              <a:lnSpc>
                <a:spcPct val="150000"/>
              </a:lnSpc>
            </a:pPr>
            <a:r>
              <a:rPr lang="lv-LV" dirty="0" smtClean="0"/>
              <a:t>Paraugs citiem mācību priekšmetiem</a:t>
            </a:r>
          </a:p>
          <a:p>
            <a:pPr>
              <a:lnSpc>
                <a:spcPct val="150000"/>
              </a:lnSpc>
            </a:pPr>
            <a:r>
              <a:rPr lang="lv-LV" dirty="0" smtClean="0"/>
              <a:t>Paldies projekta veidotājiem!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Projekts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3619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799" y="1905000"/>
            <a:ext cx="8665029" cy="4221163"/>
          </a:xfrm>
        </p:spPr>
        <p:txBody>
          <a:bodyPr/>
          <a:lstStyle/>
          <a:p>
            <a:r>
              <a:rPr lang="lv-LV" dirty="0" smtClean="0"/>
              <a:t>Alternatīvā stunda 7. klasē vienu reizi nedēļā</a:t>
            </a:r>
          </a:p>
          <a:p>
            <a:r>
              <a:rPr lang="lv-LV" dirty="0" smtClean="0"/>
              <a:t>Sāka 16 skolēni, beidza 15</a:t>
            </a:r>
          </a:p>
          <a:p>
            <a:r>
              <a:rPr lang="lv-LV" dirty="0" smtClean="0"/>
              <a:t>Patstāvīgi strādāja 3 skolēni no 9., 10. klases </a:t>
            </a:r>
          </a:p>
          <a:p>
            <a:r>
              <a:rPr lang="lv-LV" dirty="0" smtClean="0"/>
              <a:t>Materiāls izmantots programmēšanas pamatos </a:t>
            </a:r>
            <a:r>
              <a:rPr lang="lv-LV" dirty="0"/>
              <a:t>vidusskolā</a:t>
            </a:r>
          </a:p>
          <a:p>
            <a:r>
              <a:rPr lang="lv-LV" dirty="0" smtClean="0"/>
              <a:t>Datori ar atbilstošiem resursiem</a:t>
            </a:r>
          </a:p>
          <a:p>
            <a:endParaRPr lang="lv-LV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Skolā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xmlns="" val="190613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Nepietiek ar 40 min.</a:t>
            </a:r>
          </a:p>
          <a:p>
            <a:r>
              <a:rPr lang="lv-LV" dirty="0"/>
              <a:t>K</a:t>
            </a:r>
            <a:r>
              <a:rPr lang="lv-LV" dirty="0" smtClean="0"/>
              <a:t>atrai praktiskajai nodarbībai vajadzīgas vismaz ~90 min.</a:t>
            </a:r>
          </a:p>
          <a:p>
            <a:r>
              <a:rPr lang="lv-LV" dirty="0"/>
              <a:t>Jāatrod laiks zināšanu </a:t>
            </a:r>
            <a:r>
              <a:rPr lang="lv-LV" dirty="0" smtClean="0"/>
              <a:t>nostiprināšanai </a:t>
            </a:r>
            <a:r>
              <a:rPr lang="lv-LV" dirty="0"/>
              <a:t>un paveiktā analīzei</a:t>
            </a:r>
          </a:p>
          <a:p>
            <a:r>
              <a:rPr lang="lv-LV" dirty="0" smtClean="0"/>
              <a:t>Skolēni vēlas katrā stundā sasniegt «taustāmu» rezultātu</a:t>
            </a:r>
          </a:p>
          <a:p>
            <a:endParaRPr lang="lv-LV" dirty="0" smtClean="0"/>
          </a:p>
          <a:p>
            <a:endParaRPr lang="lv-LV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Stundas plānojums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xmlns="" val="293246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dirty="0" smtClean="0"/>
              <a:t>Pēc </a:t>
            </a:r>
            <a:r>
              <a:rPr lang="lv-LV" dirty="0"/>
              <a:t>stundām </a:t>
            </a:r>
            <a:r>
              <a:rPr lang="lv-LV" dirty="0" smtClean="0"/>
              <a:t>mājās programmēšanu mācās maz (2 - 3 cilv.):</a:t>
            </a:r>
            <a:endParaRPr lang="lv-LV" dirty="0"/>
          </a:p>
          <a:p>
            <a:r>
              <a:rPr lang="lv-LV" dirty="0" smtClean="0"/>
              <a:t>daudz </a:t>
            </a:r>
            <a:r>
              <a:rPr lang="lv-LV" dirty="0"/>
              <a:t>citu interešu un </a:t>
            </a:r>
            <a:r>
              <a:rPr lang="lv-LV" dirty="0" smtClean="0"/>
              <a:t>darbu (sporta, mūzikas, mākslas skolas),</a:t>
            </a:r>
            <a:endParaRPr lang="lv-LV" dirty="0"/>
          </a:p>
          <a:p>
            <a:r>
              <a:rPr lang="lv-LV" dirty="0" smtClean="0"/>
              <a:t>laika </a:t>
            </a:r>
            <a:r>
              <a:rPr lang="lv-LV" dirty="0"/>
              <a:t>trūkums, liela noslodze ar skolas darbiem,</a:t>
            </a:r>
          </a:p>
          <a:p>
            <a:r>
              <a:rPr lang="lv-LV" dirty="0" smtClean="0"/>
              <a:t>nevēlas </a:t>
            </a:r>
            <a:r>
              <a:rPr lang="lv-LV" dirty="0"/>
              <a:t>iedziļināties tik nopietnos </a:t>
            </a:r>
            <a:r>
              <a:rPr lang="lv-LV" dirty="0" smtClean="0"/>
              <a:t>darbos (...var taču lejupielādēt)</a:t>
            </a:r>
            <a:endParaRPr lang="lv-LV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7. klase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xmlns="" val="176121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Pirmajā gadā 7. klase - līdz Karātavu spēlei (18. lekcija)</a:t>
            </a:r>
          </a:p>
          <a:p>
            <a:r>
              <a:rPr lang="lv-LV" dirty="0" smtClean="0"/>
              <a:t>Papildus tēmas:</a:t>
            </a:r>
          </a:p>
          <a:p>
            <a:pPr lvl="1"/>
            <a:r>
              <a:rPr lang="lv-LV" dirty="0" smtClean="0"/>
              <a:t>robotu </a:t>
            </a:r>
            <a:r>
              <a:rPr lang="lv-LV" b="1" i="1" dirty="0" smtClean="0"/>
              <a:t>Moway</a:t>
            </a:r>
            <a:r>
              <a:rPr lang="lv-LV" dirty="0" smtClean="0"/>
              <a:t> programmēšana ar plūsmas diagrammām</a:t>
            </a:r>
          </a:p>
          <a:p>
            <a:pPr lvl="1"/>
            <a:r>
              <a:rPr lang="lv-LV" dirty="0" smtClean="0"/>
              <a:t>animācijas  veidošanas programma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Rezultāts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xmlns="" val="134954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75772" y="1701800"/>
            <a:ext cx="8382000" cy="4742543"/>
          </a:xfrm>
        </p:spPr>
        <p:txBody>
          <a:bodyPr/>
          <a:lstStyle/>
          <a:p>
            <a:r>
              <a:rPr lang="lv-LV" dirty="0" smtClean="0"/>
              <a:t>Priekšmetu var ieviest 2 – 3 gados</a:t>
            </a:r>
            <a:endParaRPr lang="lv-LV" dirty="0"/>
          </a:p>
          <a:p>
            <a:r>
              <a:rPr lang="lv-LV" dirty="0" smtClean="0"/>
              <a:t>Vispirms skolotājam pašam jāizpilda visi piemēri</a:t>
            </a:r>
            <a:endParaRPr lang="lv-LV" dirty="0"/>
          </a:p>
          <a:p>
            <a:r>
              <a:rPr lang="lv-LV" dirty="0" smtClean="0"/>
              <a:t>Jāsagatavo izdales materiāli atbilstoši vecumposmam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Skolotājam jāizstrādā atbilstoša metodika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xmlns="" val="96588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Skolotajam </a:t>
            </a:r>
            <a:r>
              <a:rPr lang="lv-LV" b="1" dirty="0"/>
              <a:t>jātrenējas</a:t>
            </a:r>
            <a:r>
              <a:rPr lang="lv-LV" dirty="0"/>
              <a:t> (jāprot) ātri atrast kļūdas kodā</a:t>
            </a:r>
          </a:p>
          <a:p>
            <a:r>
              <a:rPr lang="lv-LV" dirty="0" smtClean="0"/>
              <a:t>Jāsastāda </a:t>
            </a:r>
            <a:r>
              <a:rPr lang="lv-LV" dirty="0"/>
              <a:t>daudzus </a:t>
            </a:r>
            <a:r>
              <a:rPr lang="lv-LV" b="1" dirty="0"/>
              <a:t>līdzīgus uzdevumus </a:t>
            </a:r>
            <a:endParaRPr lang="lv-LV" b="1" dirty="0" smtClean="0"/>
          </a:p>
          <a:p>
            <a:r>
              <a:rPr lang="lv-LV" dirty="0" smtClean="0"/>
              <a:t>Var </a:t>
            </a:r>
            <a:r>
              <a:rPr lang="lv-LV" dirty="0"/>
              <a:t>būt </a:t>
            </a:r>
            <a:r>
              <a:rPr lang="lv-LV" b="1" dirty="0"/>
              <a:t>darbs grupās</a:t>
            </a:r>
            <a:r>
              <a:rPr lang="lv-LV" dirty="0" smtClean="0"/>
              <a:t>???</a:t>
            </a:r>
          </a:p>
          <a:p>
            <a:r>
              <a:rPr lang="lv-LV" dirty="0" smtClean="0"/>
              <a:t>Atkal un atkal </a:t>
            </a:r>
            <a:r>
              <a:rPr lang="lv-LV" b="1" dirty="0" smtClean="0"/>
              <a:t>jāpārskata un jāuzlabo </a:t>
            </a:r>
            <a:r>
              <a:rPr lang="lv-LV" dirty="0" smtClean="0"/>
              <a:t>sagatavotie materiāli</a:t>
            </a:r>
            <a:endParaRPr lang="lv-LV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Jāturpina ...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xmlns="" val="378128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33375"/>
            <a:ext cx="7523018" cy="830407"/>
          </a:xfrm>
        </p:spPr>
        <p:txBody>
          <a:bodyPr/>
          <a:lstStyle/>
          <a:p>
            <a:endParaRPr lang="lv-LV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lv-LV" sz="7200" dirty="0" smtClean="0"/>
              <a:t>Paldies!</a:t>
            </a:r>
          </a:p>
          <a:p>
            <a:pPr marL="0" indent="0" algn="ctr">
              <a:buNone/>
            </a:pPr>
            <a:r>
              <a:rPr lang="lv-LV" sz="3600" dirty="0"/>
              <a:t>Īsts veiksmes stāsts vēl </a:t>
            </a:r>
            <a:r>
              <a:rPr lang="lv-LV" sz="3600" dirty="0" smtClean="0"/>
              <a:t>ir nākotnē!</a:t>
            </a:r>
            <a:endParaRPr lang="lv-LV" sz="3600" dirty="0"/>
          </a:p>
          <a:p>
            <a:pPr marL="0" indent="0" algn="ctr">
              <a:buNone/>
            </a:pPr>
            <a:endParaRPr lang="lv-LV" dirty="0"/>
          </a:p>
          <a:p>
            <a:endParaRPr lang="lv-LV" dirty="0" smtClean="0"/>
          </a:p>
          <a:p>
            <a:pPr marL="0" indent="0" algn="ctr">
              <a:buNone/>
            </a:pPr>
            <a:r>
              <a:rPr lang="lv-LV" sz="1800" dirty="0" smtClean="0"/>
              <a:t>maira@oic.lv</a:t>
            </a:r>
            <a:endParaRPr lang="lv-LV" sz="1800" dirty="0"/>
          </a:p>
        </p:txBody>
      </p:sp>
    </p:spTree>
    <p:extLst>
      <p:ext uri="{BB962C8B-B14F-4D97-AF65-F5344CB8AC3E}">
        <p14:creationId xmlns:p14="http://schemas.microsoft.com/office/powerpoint/2010/main" xmlns="" val="295671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8_spele16_kaulinu_parbide">
  <a:themeElements>
    <a:clrScheme name="Starti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D4F48"/>
      </a:accent1>
      <a:accent2>
        <a:srgbClr val="7C7AB9"/>
      </a:accent2>
      <a:accent3>
        <a:srgbClr val="14ADB2"/>
      </a:accent3>
      <a:accent4>
        <a:srgbClr val="98A824"/>
      </a:accent4>
      <a:accent5>
        <a:srgbClr val="799499"/>
      </a:accent5>
      <a:accent6>
        <a:srgbClr val="5294F4"/>
      </a:accent6>
      <a:hlink>
        <a:srgbClr val="009999"/>
      </a:hlink>
      <a:folHlink>
        <a:srgbClr val="99CC00"/>
      </a:folHlink>
    </a:clrScheme>
    <a:fontScheme name="Default Design">
      <a:majorFont>
        <a:latin typeface="Consolas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28_spele16_kaulinu_parbide</Template>
  <TotalTime>1118</TotalTime>
  <Words>219</Words>
  <Application>Microsoft Office PowerPoint</Application>
  <PresentationFormat>Экран (4:3)</PresentationFormat>
  <Paragraphs>41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28_spele16_kaulinu_parbide</vt:lpstr>
      <vt:lpstr>Pirmais gads</vt:lpstr>
      <vt:lpstr>Projekts</vt:lpstr>
      <vt:lpstr>Skolā</vt:lpstr>
      <vt:lpstr>Stundas plānojums</vt:lpstr>
      <vt:lpstr>7. klase</vt:lpstr>
      <vt:lpstr>Rezultāts</vt:lpstr>
      <vt:lpstr>Skolotājam jāizstrādā atbilstoša metodika</vt:lpstr>
      <vt:lpstr>Jāturpina ...</vt:lpstr>
      <vt:lpstr>Слайд 9</vt:lpstr>
    </vt:vector>
  </TitlesOfParts>
  <Company>Accenture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28. stunda «Spēle 16» – kauliņu pārbīde</dc:title>
  <dc:creator>Student</dc:creator>
  <cp:lastModifiedBy>Zelenkova</cp:lastModifiedBy>
  <cp:revision>38</cp:revision>
  <dcterms:created xsi:type="dcterms:W3CDTF">2013-06-21T13:29:29Z</dcterms:created>
  <dcterms:modified xsi:type="dcterms:W3CDTF">2014-06-04T08:31:34Z</dcterms:modified>
</cp:coreProperties>
</file>