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86" r:id="rId4"/>
    <p:sldId id="287" r:id="rId5"/>
    <p:sldId id="284" r:id="rId6"/>
    <p:sldId id="285" r:id="rId7"/>
    <p:sldId id="288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D4F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40" autoAdjust="0"/>
  </p:normalViewPr>
  <p:slideViewPr>
    <p:cSldViewPr snapToGrid="0">
      <p:cViewPr>
        <p:scale>
          <a:sx n="86" d="100"/>
          <a:sy n="86" d="100"/>
        </p:scale>
        <p:origin x="-10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pic>
        <p:nvPicPr>
          <p:cNvPr id="10246" name="Picture 6" descr="startit-pla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2420938"/>
            <a:ext cx="7092950" cy="2128837"/>
          </a:xfrm>
          <a:prstGeom prst="rect">
            <a:avLst/>
          </a:prstGeom>
          <a:noFill/>
        </p:spPr>
      </p:pic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1600" b="1"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latin typeface="Consolas" charset="0"/>
                <a:ea typeface="Verdana"/>
                <a:cs typeface="Verdana"/>
              </a:rPr>
            </a:br>
            <a:r>
              <a:rPr lang="en-GB" sz="1600" b="1"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fld id="{7628BE64-1D80-1044-8F82-99416CD1A36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11518" y="5062093"/>
            <a:ext cx="6686432" cy="985139"/>
          </a:xfrm>
        </p:spPr>
        <p:txBody>
          <a:bodyPr lIns="36000" rIns="36000"/>
          <a:lstStyle/>
          <a:p>
            <a:r>
              <a:rPr lang="lv-LV" b="0" dirty="0" smtClean="0"/>
              <a:t>IT – skats no perona</a:t>
            </a:r>
            <a:br>
              <a:rPr lang="lv-LV" b="0" dirty="0" smtClean="0"/>
            </a:br>
            <a:r>
              <a:rPr lang="lv-LV" b="0" dirty="0" smtClean="0"/>
              <a:t>Pēteris Krastiņš, Exigen Services</a:t>
            </a: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1800" b="1" dirty="0"/>
              <a:t>Internets </a:t>
            </a:r>
            <a:r>
              <a:rPr lang="en-US" sz="1800" b="1" dirty="0" err="1"/>
              <a:t>saista</a:t>
            </a:r>
            <a:r>
              <a:rPr lang="en-US" sz="1800" b="1" dirty="0"/>
              <a:t> </a:t>
            </a:r>
            <a:r>
              <a:rPr lang="en-US" sz="1800" b="1" dirty="0" err="1"/>
              <a:t>visu</a:t>
            </a:r>
            <a:r>
              <a:rPr lang="en-US" sz="1800" b="1" dirty="0"/>
              <a:t> </a:t>
            </a:r>
            <a:r>
              <a:rPr lang="en-US" sz="1800" dirty="0"/>
              <a:t>– </a:t>
            </a:r>
            <a:r>
              <a:rPr lang="en-US" sz="1800" dirty="0" err="1"/>
              <a:t>cilvēkus</a:t>
            </a:r>
            <a:r>
              <a:rPr lang="en-US" sz="1800" dirty="0"/>
              <a:t>, </a:t>
            </a:r>
            <a:r>
              <a:rPr lang="en-US" sz="1800" dirty="0" err="1"/>
              <a:t>procesus</a:t>
            </a:r>
            <a:r>
              <a:rPr lang="en-US" sz="1800" dirty="0"/>
              <a:t>, </a:t>
            </a:r>
            <a:r>
              <a:rPr lang="en-US" sz="1800" dirty="0" err="1"/>
              <a:t>informāciju</a:t>
            </a:r>
            <a:r>
              <a:rPr lang="en-US" sz="1800" dirty="0"/>
              <a:t> un </a:t>
            </a:r>
            <a:r>
              <a:rPr lang="en-US" sz="1800" dirty="0" err="1"/>
              <a:t>lietas</a:t>
            </a:r>
            <a:r>
              <a:rPr lang="en-US" sz="1800" dirty="0"/>
              <a:t>.</a:t>
            </a:r>
          </a:p>
          <a:p>
            <a:pPr lvl="0"/>
            <a:r>
              <a:rPr lang="en-US" sz="1800" b="1" dirty="0" err="1"/>
              <a:t>Sociālie</a:t>
            </a:r>
            <a:r>
              <a:rPr lang="en-US" sz="1800" b="1" dirty="0"/>
              <a:t> </a:t>
            </a:r>
            <a:r>
              <a:rPr lang="en-US" sz="1800" b="1" dirty="0" err="1"/>
              <a:t>tīkli</a:t>
            </a:r>
            <a:r>
              <a:rPr lang="en-US" sz="1800" b="1" dirty="0"/>
              <a:t> </a:t>
            </a:r>
            <a:r>
              <a:rPr lang="en-US" sz="1800" dirty="0" err="1"/>
              <a:t>ir</a:t>
            </a:r>
            <a:r>
              <a:rPr lang="en-US" sz="1800" dirty="0"/>
              <a:t> </a:t>
            </a:r>
            <a:r>
              <a:rPr lang="en-US" sz="1800" dirty="0" err="1"/>
              <a:t>mainījuši</a:t>
            </a:r>
            <a:r>
              <a:rPr lang="en-US" sz="1800" dirty="0"/>
              <a:t> un </a:t>
            </a:r>
            <a:r>
              <a:rPr lang="en-US" sz="1800" dirty="0" err="1"/>
              <a:t>turpina</a:t>
            </a:r>
            <a:r>
              <a:rPr lang="en-US" sz="1800" dirty="0"/>
              <a:t> </a:t>
            </a:r>
            <a:r>
              <a:rPr lang="en-US" sz="1800" dirty="0" err="1"/>
              <a:t>mainīt</a:t>
            </a:r>
            <a:r>
              <a:rPr lang="en-US" sz="1800" dirty="0"/>
              <a:t> </a:t>
            </a:r>
            <a:r>
              <a:rPr lang="en-US" sz="1800" dirty="0" err="1"/>
              <a:t>mūsu</a:t>
            </a:r>
            <a:r>
              <a:rPr lang="en-US" sz="1800" dirty="0"/>
              <a:t> </a:t>
            </a:r>
            <a:r>
              <a:rPr lang="en-US" sz="1800" dirty="0" err="1"/>
              <a:t>paradumus</a:t>
            </a:r>
            <a:r>
              <a:rPr lang="en-US" sz="1800" dirty="0"/>
              <a:t>, </a:t>
            </a:r>
            <a:r>
              <a:rPr lang="en-US" sz="1800" dirty="0" err="1"/>
              <a:t>kā</a:t>
            </a:r>
            <a:r>
              <a:rPr lang="en-US" sz="1800" dirty="0"/>
              <a:t> </a:t>
            </a:r>
            <a:r>
              <a:rPr lang="en-US" sz="1800" dirty="0" err="1"/>
              <a:t>mēs</a:t>
            </a:r>
            <a:r>
              <a:rPr lang="en-US" sz="1800" dirty="0"/>
              <a:t> </a:t>
            </a:r>
            <a:r>
              <a:rPr lang="en-US" sz="1800" dirty="0" err="1"/>
              <a:t>sazināmies</a:t>
            </a:r>
            <a:r>
              <a:rPr lang="en-US" sz="1800" dirty="0"/>
              <a:t>, </a:t>
            </a:r>
            <a:r>
              <a:rPr lang="en-US" sz="1800" dirty="0" err="1"/>
              <a:t>kā</a:t>
            </a:r>
            <a:r>
              <a:rPr lang="en-US" sz="1800" dirty="0"/>
              <a:t> </a:t>
            </a:r>
            <a:r>
              <a:rPr lang="en-US" sz="1800" dirty="0" err="1"/>
              <a:t>apmaināmies</a:t>
            </a:r>
            <a:r>
              <a:rPr lang="en-US" sz="1800" dirty="0"/>
              <a:t> </a:t>
            </a:r>
            <a:r>
              <a:rPr lang="en-US" sz="1800" dirty="0" err="1"/>
              <a:t>ar</a:t>
            </a:r>
            <a:r>
              <a:rPr lang="en-US" sz="1800" dirty="0"/>
              <a:t> </a:t>
            </a:r>
            <a:r>
              <a:rPr lang="en-US" sz="1800" dirty="0" err="1"/>
              <a:t>informāciju</a:t>
            </a:r>
            <a:r>
              <a:rPr lang="en-US" sz="1800" dirty="0"/>
              <a:t>.</a:t>
            </a:r>
          </a:p>
          <a:p>
            <a:pPr lvl="0"/>
            <a:r>
              <a:rPr lang="en-US" sz="1800" b="1" dirty="0" err="1"/>
              <a:t>Mobilās</a:t>
            </a:r>
            <a:r>
              <a:rPr lang="en-US" sz="1800" b="1" dirty="0"/>
              <a:t> </a:t>
            </a:r>
            <a:r>
              <a:rPr lang="en-US" sz="1800" b="1" dirty="0" err="1"/>
              <a:t>tehnoloģijas</a:t>
            </a:r>
            <a:r>
              <a:rPr lang="en-US" sz="1800" b="1" dirty="0"/>
              <a:t> </a:t>
            </a:r>
            <a:r>
              <a:rPr lang="en-US" sz="1800" dirty="0" err="1"/>
              <a:t>dod</a:t>
            </a:r>
            <a:r>
              <a:rPr lang="en-US" sz="1800" dirty="0"/>
              <a:t> mums </a:t>
            </a:r>
            <a:r>
              <a:rPr lang="en-US" sz="1800" dirty="0" err="1"/>
              <a:t>iespēju</a:t>
            </a:r>
            <a:r>
              <a:rPr lang="en-US" sz="1800" dirty="0"/>
              <a:t> </a:t>
            </a:r>
            <a:r>
              <a:rPr lang="en-US" sz="1800" dirty="0" err="1"/>
              <a:t>piekļūt</a:t>
            </a:r>
            <a:r>
              <a:rPr lang="en-US" sz="1800" dirty="0"/>
              <a:t> </a:t>
            </a:r>
            <a:r>
              <a:rPr lang="en-US" sz="1800" dirty="0" err="1"/>
              <a:t>informācijai</a:t>
            </a:r>
            <a:r>
              <a:rPr lang="en-US" sz="1800" dirty="0"/>
              <a:t> </a:t>
            </a:r>
            <a:r>
              <a:rPr lang="en-US" sz="1800" dirty="0" err="1"/>
              <a:t>visur</a:t>
            </a:r>
            <a:r>
              <a:rPr lang="en-US" sz="1800" dirty="0"/>
              <a:t> un </a:t>
            </a:r>
            <a:r>
              <a:rPr lang="en-US" sz="1800" dirty="0" err="1"/>
              <a:t>vienmēr</a:t>
            </a:r>
            <a:r>
              <a:rPr lang="en-US" sz="1800" dirty="0"/>
              <a:t>.</a:t>
            </a:r>
          </a:p>
          <a:p>
            <a:pPr lvl="0"/>
            <a:r>
              <a:rPr lang="en-US" sz="1800" b="1" dirty="0" err="1"/>
              <a:t>Liela</a:t>
            </a:r>
            <a:r>
              <a:rPr lang="en-US" sz="1800" b="1" dirty="0"/>
              <a:t> </a:t>
            </a:r>
            <a:r>
              <a:rPr lang="en-US" sz="1800" b="1" dirty="0" err="1"/>
              <a:t>apjoma</a:t>
            </a:r>
            <a:r>
              <a:rPr lang="en-US" sz="1800" b="1" dirty="0"/>
              <a:t> </a:t>
            </a:r>
            <a:r>
              <a:rPr lang="en-US" sz="1800" b="1" dirty="0" err="1"/>
              <a:t>dati</a:t>
            </a:r>
            <a:r>
              <a:rPr lang="en-US" sz="1800" b="1" dirty="0"/>
              <a:t> </a:t>
            </a:r>
            <a:r>
              <a:rPr lang="en-US" sz="1800" dirty="0" err="1"/>
              <a:t>ir</a:t>
            </a:r>
            <a:r>
              <a:rPr lang="en-US" sz="1800" dirty="0"/>
              <a:t> </a:t>
            </a:r>
            <a:r>
              <a:rPr lang="en-US" sz="1800" dirty="0" err="1"/>
              <a:t>izaicinājums</a:t>
            </a:r>
            <a:r>
              <a:rPr lang="en-US" sz="1800" dirty="0"/>
              <a:t>. </a:t>
            </a:r>
            <a:r>
              <a:rPr lang="en-US" sz="1800" dirty="0" err="1"/>
              <a:t>Kā</a:t>
            </a:r>
            <a:r>
              <a:rPr lang="en-US" sz="1800" dirty="0"/>
              <a:t> </a:t>
            </a:r>
            <a:r>
              <a:rPr lang="en-US" sz="1800" dirty="0" err="1"/>
              <a:t>tos</a:t>
            </a:r>
            <a:r>
              <a:rPr lang="en-US" sz="1800" dirty="0"/>
              <a:t> </a:t>
            </a:r>
            <a:r>
              <a:rPr lang="en-US" sz="1800" dirty="0" err="1"/>
              <a:t>pārvaldīt</a:t>
            </a:r>
            <a:r>
              <a:rPr lang="en-US" sz="1800" dirty="0"/>
              <a:t>?</a:t>
            </a:r>
          </a:p>
          <a:p>
            <a:pPr lvl="0"/>
            <a:r>
              <a:rPr lang="en-US" sz="1800" b="1" dirty="0" err="1"/>
              <a:t>Mākoņskaitļošana</a:t>
            </a:r>
            <a:r>
              <a:rPr lang="en-US" sz="1800" dirty="0"/>
              <a:t> </a:t>
            </a:r>
            <a:r>
              <a:rPr lang="en-US" sz="1800" dirty="0" err="1"/>
              <a:t>maina</a:t>
            </a:r>
            <a:r>
              <a:rPr lang="en-US" sz="1800" dirty="0"/>
              <a:t> </a:t>
            </a:r>
            <a:r>
              <a:rPr lang="en-US" sz="1800" dirty="0" err="1"/>
              <a:t>mūsu</a:t>
            </a:r>
            <a:r>
              <a:rPr lang="en-US" sz="1800" dirty="0"/>
              <a:t> </a:t>
            </a:r>
            <a:r>
              <a:rPr lang="en-US" sz="1800" dirty="0" err="1"/>
              <a:t>izpratni</a:t>
            </a:r>
            <a:r>
              <a:rPr lang="en-US" sz="1800" dirty="0"/>
              <a:t> par </a:t>
            </a:r>
            <a:r>
              <a:rPr lang="en-US" sz="1800" dirty="0" err="1"/>
              <a:t>programmatūras</a:t>
            </a:r>
            <a:r>
              <a:rPr lang="en-US" sz="1800" dirty="0"/>
              <a:t> </a:t>
            </a:r>
            <a:r>
              <a:rPr lang="en-US" sz="1800" dirty="0" err="1"/>
              <a:t>licenzēm</a:t>
            </a:r>
            <a:r>
              <a:rPr lang="en-US" sz="1800" dirty="0"/>
              <a:t> un </a:t>
            </a:r>
            <a:r>
              <a:rPr lang="en-US" sz="1800" dirty="0" err="1"/>
              <a:t>serveriem</a:t>
            </a:r>
            <a:r>
              <a:rPr lang="en-US" sz="1800" dirty="0"/>
              <a:t>, </a:t>
            </a:r>
            <a:r>
              <a:rPr lang="en-US" sz="1800" dirty="0" err="1"/>
              <a:t>datu</a:t>
            </a:r>
            <a:r>
              <a:rPr lang="en-US" sz="1800" dirty="0"/>
              <a:t> </a:t>
            </a:r>
            <a:r>
              <a:rPr lang="en-US" sz="1800" dirty="0" err="1"/>
              <a:t>centriem</a:t>
            </a:r>
            <a:r>
              <a:rPr lang="en-US" sz="1800" dirty="0"/>
              <a:t>.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IT vairs nav tikai profesionāļiem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61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1800" dirty="0" smtClean="0"/>
              <a:t>3.jūnija skaitļi dažos vakanču portālos:</a:t>
            </a:r>
            <a:br>
              <a:rPr lang="lv-LV" sz="1800" dirty="0" smtClean="0"/>
            </a:br>
            <a:endParaRPr lang="lv-LV" sz="1800" dirty="0" smtClean="0"/>
          </a:p>
          <a:p>
            <a:r>
              <a:rPr lang="en-US" sz="1800" dirty="0" err="1" smtClean="0"/>
              <a:t>Lielbritānija</a:t>
            </a:r>
            <a:r>
              <a:rPr lang="en-US" sz="1800" dirty="0" smtClean="0"/>
              <a:t> </a:t>
            </a:r>
            <a:r>
              <a:rPr lang="en-US" sz="1800" dirty="0"/>
              <a:t>(indeed.co.uk)            </a:t>
            </a:r>
            <a:r>
              <a:rPr lang="en-US" sz="1800" dirty="0" smtClean="0"/>
              <a:t>376</a:t>
            </a:r>
            <a:r>
              <a:rPr lang="lv-LV" sz="1800" dirty="0" smtClean="0"/>
              <a:t> </a:t>
            </a:r>
            <a:r>
              <a:rPr lang="en-US" sz="1800" dirty="0" smtClean="0"/>
              <a:t>403 </a:t>
            </a:r>
            <a:r>
              <a:rPr lang="en-US" sz="1800" dirty="0" err="1"/>
              <a:t>vakances</a:t>
            </a:r>
            <a:endParaRPr lang="en-US" sz="1800" dirty="0"/>
          </a:p>
          <a:p>
            <a:r>
              <a:rPr lang="en-US" sz="1800" dirty="0" err="1"/>
              <a:t>Vācija</a:t>
            </a:r>
            <a:r>
              <a:rPr lang="en-US" sz="1800" dirty="0"/>
              <a:t> (de.indeed.com)                  </a:t>
            </a:r>
            <a:r>
              <a:rPr lang="lv-LV" sz="1800" dirty="0" smtClean="0"/>
              <a:t> </a:t>
            </a:r>
            <a:r>
              <a:rPr lang="en-US" sz="1800" dirty="0" smtClean="0"/>
              <a:t>49</a:t>
            </a:r>
            <a:r>
              <a:rPr lang="lv-LV" sz="1800" dirty="0" smtClean="0"/>
              <a:t> </a:t>
            </a:r>
            <a:r>
              <a:rPr lang="en-US" sz="1800" dirty="0" smtClean="0"/>
              <a:t>564 </a:t>
            </a:r>
            <a:r>
              <a:rPr lang="en-US" sz="1800" dirty="0" err="1"/>
              <a:t>vakances</a:t>
            </a:r>
            <a:endParaRPr lang="en-US" sz="1800" dirty="0"/>
          </a:p>
          <a:p>
            <a:r>
              <a:rPr lang="en-US" sz="1800" dirty="0"/>
              <a:t>ASV (computerjobs.com)               </a:t>
            </a:r>
            <a:r>
              <a:rPr lang="lv-LV" sz="1800" dirty="0" smtClean="0"/>
              <a:t> </a:t>
            </a:r>
            <a:r>
              <a:rPr lang="en-US" sz="1800" dirty="0" smtClean="0"/>
              <a:t>21</a:t>
            </a:r>
            <a:r>
              <a:rPr lang="lv-LV" sz="1800" dirty="0" smtClean="0"/>
              <a:t> </a:t>
            </a:r>
            <a:r>
              <a:rPr lang="en-US" sz="1800" dirty="0" smtClean="0"/>
              <a:t>141 </a:t>
            </a:r>
            <a:r>
              <a:rPr lang="en-US" sz="1800" dirty="0" err="1"/>
              <a:t>vakance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 </a:t>
            </a:r>
          </a:p>
          <a:p>
            <a:r>
              <a:rPr lang="lv-LV" sz="1800" dirty="0" smtClean="0"/>
              <a:t>cv</a:t>
            </a:r>
            <a:r>
              <a:rPr lang="en-US" sz="1800" dirty="0" smtClean="0"/>
              <a:t>.lv </a:t>
            </a:r>
            <a:r>
              <a:rPr lang="en-US" sz="1800" dirty="0" err="1"/>
              <a:t>regulāri</a:t>
            </a:r>
            <a:r>
              <a:rPr lang="en-US" sz="1800" dirty="0"/>
              <a:t> </a:t>
            </a:r>
            <a:r>
              <a:rPr lang="en-US" sz="1800" dirty="0" err="1"/>
              <a:t>turas</a:t>
            </a:r>
            <a:r>
              <a:rPr lang="en-US" sz="1800" dirty="0"/>
              <a:t> </a:t>
            </a:r>
            <a:r>
              <a:rPr lang="en-US" sz="1800" dirty="0" err="1"/>
              <a:t>ap</a:t>
            </a:r>
            <a:r>
              <a:rPr lang="en-US" sz="1800" dirty="0"/>
              <a:t> 260 IT </a:t>
            </a:r>
            <a:r>
              <a:rPr lang="en-US" sz="1800" dirty="0" err="1" smtClean="0"/>
              <a:t>vakancēm</a:t>
            </a:r>
            <a:endParaRPr lang="en-US" sz="1800" dirty="0"/>
          </a:p>
          <a:p>
            <a:r>
              <a:rPr lang="en-US" sz="1800" dirty="0" err="1"/>
              <a:t>Daudzi</a:t>
            </a:r>
            <a:r>
              <a:rPr lang="en-US" sz="1800" dirty="0"/>
              <a:t> </a:t>
            </a:r>
            <a:r>
              <a:rPr lang="en-US" sz="1800" dirty="0" err="1"/>
              <a:t>uzņēmumi</a:t>
            </a:r>
            <a:r>
              <a:rPr lang="en-US" sz="1800" dirty="0"/>
              <a:t> </a:t>
            </a:r>
            <a:r>
              <a:rPr lang="en-US" sz="1800" dirty="0" err="1"/>
              <a:t>nemaz</a:t>
            </a:r>
            <a:r>
              <a:rPr lang="en-US" sz="1800" dirty="0"/>
              <a:t> </a:t>
            </a:r>
            <a:r>
              <a:rPr lang="en-US" sz="1800" dirty="0" err="1"/>
              <a:t>nepublicē</a:t>
            </a:r>
            <a:r>
              <a:rPr lang="en-US" sz="1800" dirty="0"/>
              <a:t> </a:t>
            </a:r>
            <a:r>
              <a:rPr lang="en-US" sz="1800" dirty="0" err="1"/>
              <a:t>vakances</a:t>
            </a:r>
            <a:r>
              <a:rPr lang="en-US" sz="1800" dirty="0"/>
              <a:t>, </a:t>
            </a:r>
            <a:r>
              <a:rPr lang="en-US" sz="1800" dirty="0" err="1"/>
              <a:t>jo</a:t>
            </a:r>
            <a:r>
              <a:rPr lang="en-US" sz="1800" dirty="0"/>
              <a:t> </a:t>
            </a:r>
            <a:r>
              <a:rPr lang="en-US" sz="1800" dirty="0" err="1"/>
              <a:t>necer</a:t>
            </a:r>
            <a:r>
              <a:rPr lang="en-US" sz="1800" dirty="0"/>
              <a:t> </a:t>
            </a:r>
            <a:r>
              <a:rPr lang="en-US" sz="1800" dirty="0" err="1"/>
              <a:t>īsā</a:t>
            </a:r>
            <a:r>
              <a:rPr lang="en-US" sz="1800" dirty="0"/>
              <a:t> </a:t>
            </a:r>
            <a:r>
              <a:rPr lang="en-US" sz="1800" dirty="0" err="1"/>
              <a:t>laikā</a:t>
            </a:r>
            <a:r>
              <a:rPr lang="en-US" sz="1800" dirty="0"/>
              <a:t> </a:t>
            </a:r>
            <a:r>
              <a:rPr lang="en-US" sz="1800" dirty="0" err="1"/>
              <a:t>darbiniekus</a:t>
            </a:r>
            <a:r>
              <a:rPr lang="en-US" sz="1800" dirty="0"/>
              <a:t> </a:t>
            </a:r>
            <a:r>
              <a:rPr lang="en-US" sz="1800" dirty="0" err="1" smtClean="0"/>
              <a:t>atrast</a:t>
            </a:r>
            <a:endParaRPr lang="en-US" sz="1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Pasaule izmisīgi meklē IT speciālistus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674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z="1800" dirty="0"/>
          </a:p>
          <a:p>
            <a:r>
              <a:rPr lang="lv-LV" sz="1800" dirty="0" smtClean="0"/>
              <a:t>Programmēšanas pamati jāiekļauj skolu programmās, jo:</a:t>
            </a:r>
            <a:br>
              <a:rPr lang="lv-LV" sz="1800" dirty="0" smtClean="0"/>
            </a:br>
            <a:endParaRPr lang="en-US" sz="1800" dirty="0"/>
          </a:p>
          <a:p>
            <a:r>
              <a:rPr lang="en-US" sz="1800" dirty="0" err="1"/>
              <a:t>Programmēšana</a:t>
            </a:r>
            <a:r>
              <a:rPr lang="en-US" sz="1800" dirty="0"/>
              <a:t> </a:t>
            </a:r>
            <a:r>
              <a:rPr lang="en-US" sz="1800" dirty="0" err="1"/>
              <a:t>ir</a:t>
            </a:r>
            <a:r>
              <a:rPr lang="en-US" sz="1800" dirty="0"/>
              <a:t> </a:t>
            </a:r>
            <a:r>
              <a:rPr lang="en-US" sz="1800" dirty="0" err="1"/>
              <a:t>vēl</a:t>
            </a:r>
            <a:r>
              <a:rPr lang="en-US" sz="1800" dirty="0"/>
              <a:t> </a:t>
            </a:r>
            <a:r>
              <a:rPr lang="en-US" sz="1800" dirty="0" err="1"/>
              <a:t>viena</a:t>
            </a:r>
            <a:r>
              <a:rPr lang="en-US" sz="1800" dirty="0"/>
              <a:t> </a:t>
            </a:r>
            <a:r>
              <a:rPr lang="en-US" sz="1800" dirty="0" err="1"/>
              <a:t>svešvaloda</a:t>
            </a:r>
            <a:r>
              <a:rPr lang="en-US" sz="1800" dirty="0"/>
              <a:t>. </a:t>
            </a:r>
            <a:r>
              <a:rPr lang="lv-LV" sz="1800" dirty="0" smtClean="0"/>
              <a:t/>
            </a:r>
            <a:br>
              <a:rPr lang="lv-LV" sz="1800" dirty="0" smtClean="0"/>
            </a:br>
            <a:r>
              <a:rPr lang="en-US" sz="1800" dirty="0" smtClean="0"/>
              <a:t>To </a:t>
            </a:r>
            <a:r>
              <a:rPr lang="en-US" sz="1800" dirty="0" err="1"/>
              <a:t>izmantojam</a:t>
            </a:r>
            <a:r>
              <a:rPr lang="en-US" sz="1800" dirty="0"/>
              <a:t>, </a:t>
            </a:r>
            <a:r>
              <a:rPr lang="en-US" sz="1800" dirty="0" err="1"/>
              <a:t>lai</a:t>
            </a:r>
            <a:r>
              <a:rPr lang="en-US" sz="1800" dirty="0"/>
              <a:t> </a:t>
            </a:r>
            <a:r>
              <a:rPr lang="en-US" sz="1800" dirty="0" err="1"/>
              <a:t>sazinātos</a:t>
            </a:r>
            <a:r>
              <a:rPr lang="en-US" sz="1800" dirty="0"/>
              <a:t> un </a:t>
            </a:r>
            <a:r>
              <a:rPr lang="en-US" sz="1800" dirty="0" err="1"/>
              <a:t>labāk</a:t>
            </a:r>
            <a:r>
              <a:rPr lang="en-US" sz="1800" dirty="0"/>
              <a:t> </a:t>
            </a:r>
            <a:r>
              <a:rPr lang="en-US" sz="1800" dirty="0" err="1"/>
              <a:t>saprastu</a:t>
            </a:r>
            <a:r>
              <a:rPr lang="en-US" sz="1800" dirty="0"/>
              <a:t> </a:t>
            </a:r>
            <a:r>
              <a:rPr lang="en-US" sz="1800" dirty="0" err="1"/>
              <a:t>datorus</a:t>
            </a:r>
            <a:endParaRPr lang="en-US" sz="1800" dirty="0"/>
          </a:p>
          <a:p>
            <a:r>
              <a:rPr lang="en-US" sz="1800" dirty="0" err="1"/>
              <a:t>Šīs</a:t>
            </a:r>
            <a:r>
              <a:rPr lang="en-US" sz="1800" dirty="0"/>
              <a:t> </a:t>
            </a:r>
            <a:r>
              <a:rPr lang="en-US" sz="1800" dirty="0" err="1"/>
              <a:t>svešvalodas</a:t>
            </a:r>
            <a:r>
              <a:rPr lang="en-US" sz="1800" dirty="0"/>
              <a:t> </a:t>
            </a:r>
            <a:r>
              <a:rPr lang="en-US" sz="1800" dirty="0" err="1"/>
              <a:t>zināšanas</a:t>
            </a:r>
            <a:r>
              <a:rPr lang="en-US" sz="1800" dirty="0"/>
              <a:t> </a:t>
            </a:r>
            <a:r>
              <a:rPr lang="en-US" sz="1800" dirty="0" err="1"/>
              <a:t>nepieciešamas</a:t>
            </a:r>
            <a:r>
              <a:rPr lang="en-US" sz="1800" dirty="0"/>
              <a:t> ne </a:t>
            </a:r>
            <a:r>
              <a:rPr lang="en-US" sz="1800" dirty="0" err="1"/>
              <a:t>tikai</a:t>
            </a:r>
            <a:r>
              <a:rPr lang="en-US" sz="1800" dirty="0"/>
              <a:t> IT </a:t>
            </a:r>
            <a:r>
              <a:rPr lang="en-US" sz="1800" dirty="0" err="1"/>
              <a:t>profesionāļiem</a:t>
            </a:r>
            <a:r>
              <a:rPr lang="en-US" sz="1800" dirty="0"/>
              <a:t>, bet </a:t>
            </a:r>
            <a:r>
              <a:rPr lang="en-US" sz="1800" dirty="0" err="1"/>
              <a:t>arī</a:t>
            </a:r>
            <a:r>
              <a:rPr lang="en-US" sz="1800" dirty="0"/>
              <a:t> </a:t>
            </a:r>
            <a:r>
              <a:rPr lang="en-US" sz="1800" dirty="0" err="1"/>
              <a:t>katram</a:t>
            </a:r>
            <a:r>
              <a:rPr lang="en-US" sz="1800" dirty="0"/>
              <a:t> </a:t>
            </a:r>
            <a:r>
              <a:rPr lang="en-US" sz="1800" dirty="0" err="1"/>
              <a:t>cilvēkam</a:t>
            </a:r>
            <a:r>
              <a:rPr lang="en-US" sz="1800" dirty="0"/>
              <a:t>, </a:t>
            </a:r>
            <a:r>
              <a:rPr lang="en-US" sz="1800" dirty="0" err="1"/>
              <a:t>lai</a:t>
            </a:r>
            <a:r>
              <a:rPr lang="en-US" sz="1800" dirty="0"/>
              <a:t> </a:t>
            </a:r>
            <a:r>
              <a:rPr lang="en-US" sz="1800" dirty="0" err="1"/>
              <a:t>spētu</a:t>
            </a:r>
            <a:r>
              <a:rPr lang="en-US" sz="1800" dirty="0"/>
              <a:t> </a:t>
            </a:r>
            <a:r>
              <a:rPr lang="en-US" sz="1800" dirty="0" err="1"/>
              <a:t>labāk</a:t>
            </a:r>
            <a:r>
              <a:rPr lang="en-US" sz="1800" dirty="0"/>
              <a:t> </a:t>
            </a:r>
            <a:r>
              <a:rPr lang="en-US" sz="1800" dirty="0" err="1"/>
              <a:t>saprasties</a:t>
            </a:r>
            <a:r>
              <a:rPr lang="en-US" sz="1800" dirty="0"/>
              <a:t> </a:t>
            </a:r>
            <a:r>
              <a:rPr lang="en-US" sz="1800" dirty="0" err="1"/>
              <a:t>ar</a:t>
            </a:r>
            <a:r>
              <a:rPr lang="en-US" sz="1800" dirty="0"/>
              <a:t> </a:t>
            </a:r>
            <a:r>
              <a:rPr lang="en-US" sz="1800" dirty="0" err="1"/>
              <a:t>ierīcēm</a:t>
            </a:r>
            <a:r>
              <a:rPr lang="en-US" sz="1800" dirty="0"/>
              <a:t> mums </a:t>
            </a:r>
            <a:r>
              <a:rPr lang="en-US" sz="1800" dirty="0" err="1" smtClean="0"/>
              <a:t>visapkārt</a:t>
            </a:r>
            <a:r>
              <a:rPr lang="lv-LV" sz="1800" dirty="0" smtClean="0"/>
              <a:t> un būt konkurētspējīgs rītdienas pasaulē, kas arvien vairāk kļūst IT pasaule</a:t>
            </a:r>
            <a:endParaRPr lang="lv-LV" sz="1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Un Latvija atbild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681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182" y="1905000"/>
            <a:ext cx="6097235" cy="42211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Vai mēs gribam būt spēlētāji lielajā IT spēlē?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197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7948" y="1905000"/>
            <a:ext cx="6335704" cy="42211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Vai tikai līdzjutēji?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208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Jāatbild tagad, jo ātrvilciens jau atiet...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235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_spele16_kaulinu_parbide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28_spele16_kaulinu_parbide</Template>
  <TotalTime>370</TotalTime>
  <Words>118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28_spele16_kaulinu_parbide</vt:lpstr>
      <vt:lpstr>IT – skats no perona Pēteris Krastiņš, Exigen Services</vt:lpstr>
      <vt:lpstr>IT vairs nav tikai profesionāļiem</vt:lpstr>
      <vt:lpstr>Pasaule izmisīgi meklē IT speciālistus</vt:lpstr>
      <vt:lpstr>Un Latvija atbild</vt:lpstr>
      <vt:lpstr>Vai mēs gribam būt spēlētāji lielajā IT spēlē?</vt:lpstr>
      <vt:lpstr>Vai tikai līdzjutēji?</vt:lpstr>
      <vt:lpstr>Jāatbild tagad, jo ātrvilciens jau atiet...</vt:lpstr>
    </vt:vector>
  </TitlesOfParts>
  <Company>Accenture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28. stunda «Spēle 16» – kauliņu pārbīde</dc:title>
  <dc:creator>Student</dc:creator>
  <cp:lastModifiedBy>Zelenkova</cp:lastModifiedBy>
  <cp:revision>28</cp:revision>
  <dcterms:created xsi:type="dcterms:W3CDTF">2013-06-21T13:29:29Z</dcterms:created>
  <dcterms:modified xsi:type="dcterms:W3CDTF">2014-06-04T08:31:56Z</dcterms:modified>
</cp:coreProperties>
</file>