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1E71-B9E0-40F8-9867-E5A78D18F987}" type="datetimeFigureOut">
              <a:rPr lang="lv-LV" smtClean="0"/>
              <a:t>28.11.2015.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6E54B-C605-4920-A3EC-950434FDA7A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58014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1E71-B9E0-40F8-9867-E5A78D18F987}" type="datetimeFigureOut">
              <a:rPr lang="lv-LV" smtClean="0"/>
              <a:t>28.11.2015.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6E54B-C605-4920-A3EC-950434FDA7A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13119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1E71-B9E0-40F8-9867-E5A78D18F987}" type="datetimeFigureOut">
              <a:rPr lang="lv-LV" smtClean="0"/>
              <a:t>28.11.2015.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6E54B-C605-4920-A3EC-950434FDA7A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81913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1E71-B9E0-40F8-9867-E5A78D18F987}" type="datetimeFigureOut">
              <a:rPr lang="lv-LV" smtClean="0"/>
              <a:t>28.11.2015.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6E54B-C605-4920-A3EC-950434FDA7A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31187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5" name="Teksta vietturi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6" name="Satura vietturi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7" name="Datuma vietturi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1E71-B9E0-40F8-9867-E5A78D18F987}" type="datetimeFigureOut">
              <a:rPr lang="lv-LV" smtClean="0"/>
              <a:t>28.11.2015.</a:t>
            </a:fld>
            <a:endParaRPr lang="lv-LV"/>
          </a:p>
        </p:txBody>
      </p:sp>
      <p:sp>
        <p:nvSpPr>
          <p:cNvPr id="8" name="Kājenes vietturi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aida numura vietturi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6E54B-C605-4920-A3EC-950434FDA7A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232373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1E71-B9E0-40F8-9867-E5A78D18F987}" type="datetimeFigureOut">
              <a:rPr lang="lv-LV" smtClean="0"/>
              <a:t>28.11.2015.</a:t>
            </a:fld>
            <a:endParaRPr lang="lv-LV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6E54B-C605-4920-A3EC-950434FDA7A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13589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1E71-B9E0-40F8-9867-E5A78D18F987}" type="datetimeFigureOut">
              <a:rPr lang="lv-LV" smtClean="0"/>
              <a:t>28.11.2015.</a:t>
            </a:fld>
            <a:endParaRPr lang="lv-LV"/>
          </a:p>
        </p:txBody>
      </p:sp>
      <p:sp>
        <p:nvSpPr>
          <p:cNvPr id="3" name="Kājenes vietturi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6E54B-C605-4920-A3EC-950434FDA7A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38612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1E71-B9E0-40F8-9867-E5A78D18F987}" type="datetimeFigureOut">
              <a:rPr lang="lv-LV" smtClean="0"/>
              <a:t>28.11.2015.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6E54B-C605-4920-A3EC-950434FDA7A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58929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Attēla vietturi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1E71-B9E0-40F8-9867-E5A78D18F987}" type="datetimeFigureOut">
              <a:rPr lang="lv-LV" smtClean="0"/>
              <a:t>28.11.2015.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6E54B-C605-4920-A3EC-950434FDA7A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33333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1E71-B9E0-40F8-9867-E5A78D18F987}" type="datetimeFigureOut">
              <a:rPr lang="lv-LV" smtClean="0"/>
              <a:t>28.11.2015.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6E54B-C605-4920-A3EC-950434FDA7A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86936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1E71-B9E0-40F8-9867-E5A78D18F987}" type="datetimeFigureOut">
              <a:rPr lang="lv-LV" smtClean="0"/>
              <a:t>28.11.2015.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6E54B-C605-4920-A3EC-950434FDA7A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06771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A1E71-B9E0-40F8-9867-E5A78D18F987}" type="datetimeFigureOut">
              <a:rPr lang="lv-LV" smtClean="0"/>
              <a:t>28.11.2015.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46E54B-C605-4920-A3EC-950434FDA7A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80648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dirty="0" smtClean="0"/>
              <a:t>Zīmēšanas rīki</a:t>
            </a:r>
            <a:endParaRPr lang="lv-LV" dirty="0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v-LV" dirty="0" smtClean="0"/>
              <a:t>Līniju un formu zīmēšana,</a:t>
            </a:r>
            <a:br>
              <a:rPr lang="lv-LV" dirty="0" smtClean="0"/>
            </a:br>
            <a:r>
              <a:rPr lang="lv-LV" dirty="0" smtClean="0"/>
              <a:t>objekta izmēra un krāsas maiņa</a:t>
            </a:r>
            <a:endParaRPr lang="lv-LV" dirty="0"/>
          </a:p>
        </p:txBody>
      </p:sp>
      <p:pic>
        <p:nvPicPr>
          <p:cNvPr id="4" name="Attēl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692696"/>
            <a:ext cx="2419831" cy="161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202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gšupvērsta lente 1"/>
          <p:cNvSpPr/>
          <p:nvPr/>
        </p:nvSpPr>
        <p:spPr>
          <a:xfrm>
            <a:off x="2174945" y="5661248"/>
            <a:ext cx="4752528" cy="1008112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4400" b="1" dirty="0" smtClean="0"/>
              <a:t>NAKTS</a:t>
            </a:r>
            <a:endParaRPr lang="lv-LV" sz="4400" b="1" dirty="0"/>
          </a:p>
        </p:txBody>
      </p:sp>
    </p:spTree>
    <p:extLst>
      <p:ext uri="{BB962C8B-B14F-4D97-AF65-F5344CB8AC3E}">
        <p14:creationId xmlns:p14="http://schemas.microsoft.com/office/powerpoint/2010/main" val="2883874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gšupvērsta lente 1"/>
          <p:cNvSpPr/>
          <p:nvPr/>
        </p:nvSpPr>
        <p:spPr>
          <a:xfrm>
            <a:off x="2776469" y="5733256"/>
            <a:ext cx="4029891" cy="1008112"/>
          </a:xfrm>
          <a:prstGeom prst="ribbon2">
            <a:avLst>
              <a:gd name="adj1" fmla="val 27662"/>
              <a:gd name="adj2" fmla="val 622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4400" b="1" dirty="0" smtClean="0"/>
              <a:t>DIENA</a:t>
            </a:r>
            <a:endParaRPr lang="lv-LV" sz="4400" b="1" dirty="0"/>
          </a:p>
        </p:txBody>
      </p:sp>
    </p:spTree>
    <p:extLst>
      <p:ext uri="{BB962C8B-B14F-4D97-AF65-F5344CB8AC3E}">
        <p14:creationId xmlns:p14="http://schemas.microsoft.com/office/powerpoint/2010/main" val="1619063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gšupvērsta lente 1"/>
          <p:cNvSpPr/>
          <p:nvPr/>
        </p:nvSpPr>
        <p:spPr>
          <a:xfrm>
            <a:off x="2123728" y="5733256"/>
            <a:ext cx="4752528" cy="1008112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4400" b="1" dirty="0" smtClean="0"/>
              <a:t>FIGŪRAS</a:t>
            </a:r>
            <a:endParaRPr lang="lv-LV" sz="4400" b="1" dirty="0"/>
          </a:p>
        </p:txBody>
      </p:sp>
    </p:spTree>
    <p:extLst>
      <p:ext uri="{BB962C8B-B14F-4D97-AF65-F5344CB8AC3E}">
        <p14:creationId xmlns:p14="http://schemas.microsoft.com/office/powerpoint/2010/main" val="1910354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Novērtē savas prasmes!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604664"/>
          </a:xfrm>
        </p:spPr>
        <p:txBody>
          <a:bodyPr/>
          <a:lstStyle/>
          <a:p>
            <a:pPr marL="0" indent="0" algn="ctr">
              <a:buNone/>
            </a:pPr>
            <a:r>
              <a:rPr lang="lv-LV" dirty="0" smtClean="0"/>
              <a:t>Ievieto kvadrātā attiecīgo attēlu ar parakstu</a:t>
            </a:r>
            <a:endParaRPr lang="lv-LV" dirty="0"/>
          </a:p>
        </p:txBody>
      </p:sp>
      <p:grpSp>
        <p:nvGrpSpPr>
          <p:cNvPr id="12" name="Grupa 11"/>
          <p:cNvGrpSpPr/>
          <p:nvPr/>
        </p:nvGrpSpPr>
        <p:grpSpPr>
          <a:xfrm>
            <a:off x="467544" y="2204864"/>
            <a:ext cx="1440160" cy="1872208"/>
            <a:chOff x="755576" y="2852936"/>
            <a:chExt cx="1440160" cy="1872208"/>
          </a:xfrm>
        </p:grpSpPr>
        <p:pic>
          <p:nvPicPr>
            <p:cNvPr id="5" name="Attēls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584" y="2852936"/>
              <a:ext cx="1295581" cy="1533739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755576" y="4355812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v-LV" b="1" i="1" dirty="0" smtClean="0"/>
                <a:t>Viss izdevās!</a:t>
              </a:r>
              <a:endParaRPr lang="lv-LV" b="1" i="1" dirty="0"/>
            </a:p>
          </p:txBody>
        </p:sp>
      </p:grpSp>
      <p:grpSp>
        <p:nvGrpSpPr>
          <p:cNvPr id="13" name="Grupa 12"/>
          <p:cNvGrpSpPr/>
          <p:nvPr/>
        </p:nvGrpSpPr>
        <p:grpSpPr>
          <a:xfrm>
            <a:off x="2987824" y="4736614"/>
            <a:ext cx="1489527" cy="1829921"/>
            <a:chOff x="7308304" y="3079889"/>
            <a:chExt cx="1489527" cy="1829921"/>
          </a:xfrm>
        </p:grpSpPr>
        <p:pic>
          <p:nvPicPr>
            <p:cNvPr id="7" name="Attēls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08304" y="3079889"/>
              <a:ext cx="1486107" cy="1562318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7357671" y="4540478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v-LV" b="1" i="1" dirty="0" smtClean="0"/>
                <a:t>Vēl mācīšos!</a:t>
              </a:r>
              <a:endParaRPr lang="lv-LV" b="1" i="1" dirty="0"/>
            </a:p>
          </p:txBody>
        </p:sp>
      </p:grpSp>
      <p:grpSp>
        <p:nvGrpSpPr>
          <p:cNvPr id="11" name="Grupa 10"/>
          <p:cNvGrpSpPr/>
          <p:nvPr/>
        </p:nvGrpSpPr>
        <p:grpSpPr>
          <a:xfrm>
            <a:off x="949184" y="4117836"/>
            <a:ext cx="1771897" cy="1784274"/>
            <a:chOff x="3686051" y="2662130"/>
            <a:chExt cx="1771897" cy="1784274"/>
          </a:xfrm>
        </p:grpSpPr>
        <p:pic>
          <p:nvPicPr>
            <p:cNvPr id="6" name="Attēls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6051" y="2662130"/>
              <a:ext cx="1771897" cy="153373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815915" y="4077072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v-LV" b="1" i="1" dirty="0" smtClean="0"/>
                <a:t>Kopumā labi!</a:t>
              </a:r>
              <a:endParaRPr lang="lv-LV" b="1" i="1" dirty="0"/>
            </a:p>
          </p:txBody>
        </p:sp>
      </p:grpSp>
      <p:sp>
        <p:nvSpPr>
          <p:cNvPr id="14" name="Taisnstūris 13"/>
          <p:cNvSpPr/>
          <p:nvPr/>
        </p:nvSpPr>
        <p:spPr>
          <a:xfrm>
            <a:off x="5148064" y="2708920"/>
            <a:ext cx="3168352" cy="31683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729466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ēma">
  <a:themeElements>
    <a:clrScheme name="Iestād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estād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estād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29</Words>
  <Application>Microsoft Office PowerPoint</Application>
  <PresentationFormat>Slaidrāde ekrānā (4:3)</PresentationFormat>
  <Paragraphs>10</Paragraphs>
  <Slides>5</Slides>
  <Notes>0</Notes>
  <HiddenSlides>0</HiddenSlides>
  <MMClips>0</MMClips>
  <ScaleCrop>false</ScaleCrop>
  <HeadingPairs>
    <vt:vector size="4" baseType="variant">
      <vt:variant>
        <vt:lpstr>Dizains</vt:lpstr>
      </vt:variant>
      <vt:variant>
        <vt:i4>1</vt:i4>
      </vt:variant>
      <vt:variant>
        <vt:lpstr>Slaidu virsraksti</vt:lpstr>
      </vt:variant>
      <vt:variant>
        <vt:i4>5</vt:i4>
      </vt:variant>
    </vt:vector>
  </HeadingPairs>
  <TitlesOfParts>
    <vt:vector size="6" baseType="lpstr">
      <vt:lpstr>Office tēma</vt:lpstr>
      <vt:lpstr>Zīmēšanas rīki</vt:lpstr>
      <vt:lpstr>PowerPoint prezentācija</vt:lpstr>
      <vt:lpstr>PowerPoint prezentācija</vt:lpstr>
      <vt:lpstr>PowerPoint prezentācija</vt:lpstr>
      <vt:lpstr>Novērtē savas prasmes!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Zīmēšanas rīki</dc:title>
  <dc:creator>ILONA BLOKA</dc:creator>
  <cp:lastModifiedBy>ILONA BLOKA</cp:lastModifiedBy>
  <cp:revision>6</cp:revision>
  <dcterms:created xsi:type="dcterms:W3CDTF">2015-11-28T08:56:14Z</dcterms:created>
  <dcterms:modified xsi:type="dcterms:W3CDTF">2015-11-28T12:58:36Z</dcterms:modified>
</cp:coreProperties>
</file>