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1" r:id="rId5"/>
    <p:sldId id="260" r:id="rId6"/>
    <p:sldId id="258" r:id="rId7"/>
    <p:sldId id="262" r:id="rId8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96" y="-4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A1E08-11C5-4E51-B633-58CEE58CCBB8}" type="datetimeFigureOut">
              <a:rPr lang="lv-LV" smtClean="0"/>
              <a:t>11.09.2016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37357-514F-4069-8A93-26E4FFC830B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437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A1E08-11C5-4E51-B633-58CEE58CCBB8}" type="datetimeFigureOut">
              <a:rPr lang="lv-LV" smtClean="0"/>
              <a:t>11.09.2016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37357-514F-4069-8A93-26E4FFC830B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78370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A1E08-11C5-4E51-B633-58CEE58CCBB8}" type="datetimeFigureOut">
              <a:rPr lang="lv-LV" smtClean="0"/>
              <a:t>11.09.2016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37357-514F-4069-8A93-26E4FFC830B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08605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A1E08-11C5-4E51-B633-58CEE58CCBB8}" type="datetimeFigureOut">
              <a:rPr lang="lv-LV" smtClean="0"/>
              <a:t>11.09.2016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37357-514F-4069-8A93-26E4FFC830B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27698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5" name="Teksta vietturi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6" name="Satura vietturi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7" name="Datuma vietturi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A1E08-11C5-4E51-B633-58CEE58CCBB8}" type="datetimeFigureOut">
              <a:rPr lang="lv-LV" smtClean="0"/>
              <a:t>11.09.2016</a:t>
            </a:fld>
            <a:endParaRPr lang="lv-LV"/>
          </a:p>
        </p:txBody>
      </p:sp>
      <p:sp>
        <p:nvSpPr>
          <p:cNvPr id="8" name="Kājenes vietturi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aida numura vietturi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37357-514F-4069-8A93-26E4FFC830B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3687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A1E08-11C5-4E51-B633-58CEE58CCBB8}" type="datetimeFigureOut">
              <a:rPr lang="lv-LV" smtClean="0"/>
              <a:t>11.09.2016</a:t>
            </a:fld>
            <a:endParaRPr lang="lv-LV"/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37357-514F-4069-8A93-26E4FFC830B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35983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A1E08-11C5-4E51-B633-58CEE58CCBB8}" type="datetimeFigureOut">
              <a:rPr lang="lv-LV" smtClean="0"/>
              <a:t>11.09.2016</a:t>
            </a:fld>
            <a:endParaRPr lang="lv-LV"/>
          </a:p>
        </p:txBody>
      </p:sp>
      <p:sp>
        <p:nvSpPr>
          <p:cNvPr id="3" name="Kājenes vietturi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37357-514F-4069-8A93-26E4FFC830B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77300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A1E08-11C5-4E51-B633-58CEE58CCBB8}" type="datetimeFigureOut">
              <a:rPr lang="lv-LV" smtClean="0"/>
              <a:t>11.09.2016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37357-514F-4069-8A93-26E4FFC830B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84465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Attēla vietturi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A1E08-11C5-4E51-B633-58CEE58CCBB8}" type="datetimeFigureOut">
              <a:rPr lang="lv-LV" smtClean="0"/>
              <a:t>11.09.2016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37357-514F-4069-8A93-26E4FFC830B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80957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A1E08-11C5-4E51-B633-58CEE58CCBB8}" type="datetimeFigureOut">
              <a:rPr lang="lv-LV" smtClean="0"/>
              <a:t>11.09.2016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37357-514F-4069-8A93-26E4FFC830B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41350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A1E08-11C5-4E51-B633-58CEE58CCBB8}" type="datetimeFigureOut">
              <a:rPr lang="lv-LV" smtClean="0"/>
              <a:t>11.09.2016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37357-514F-4069-8A93-26E4FFC830B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64072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0A1E08-11C5-4E51-B633-58CEE58CCBB8}" type="datetimeFigureOut">
              <a:rPr lang="lv-LV" smtClean="0"/>
              <a:t>11.09.2016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437357-514F-4069-8A93-26E4FFC830B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819331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dirty="0" smtClean="0"/>
              <a:t>Nokrišņi</a:t>
            </a:r>
            <a:endParaRPr lang="lv-LV" dirty="0"/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v-LV" dirty="0" smtClean="0"/>
              <a:t>Autors: Jānis Lietutiņš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450245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Kas ir nokrišņi?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v-LV" dirty="0" smtClean="0"/>
              <a:t>Nokrišņi ir jebkura veida atmosfērā esošais ūdens tvaiku kondensāts, kas sasniedz zemes virsmu</a:t>
            </a:r>
          </a:p>
          <a:p>
            <a:endParaRPr lang="lv-LV" dirty="0"/>
          </a:p>
        </p:txBody>
      </p:sp>
      <p:pic>
        <p:nvPicPr>
          <p:cNvPr id="1027" name="Picture 3" descr="C:\Users\ILONA\AppData\Local\Microsoft\Windows\INetCache\IE\MPQ42OUY\9317688145_55f5d2f14c_z[1]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843881"/>
            <a:ext cx="4038600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599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Ūdens tvaiki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Kondensējas atdziestot</a:t>
            </a:r>
          </a:p>
          <a:p>
            <a:r>
              <a:rPr lang="lv-LV" dirty="0" smtClean="0"/>
              <a:t>Lielā augstumā – mākoņi</a:t>
            </a:r>
          </a:p>
          <a:p>
            <a:r>
              <a:rPr lang="lv-LV" dirty="0" smtClean="0"/>
              <a:t>Tuvu zemei - migla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674142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Nokrišņu veidi</a:t>
            </a:r>
            <a:endParaRPr lang="lv-LV" dirty="0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v-LV" sz="2800" dirty="0" smtClean="0"/>
              <a:t>No mākoņiem</a:t>
            </a:r>
            <a:endParaRPr lang="lv-LV" sz="2800" dirty="0"/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lv-LV" sz="2800" dirty="0" smtClean="0"/>
              <a:t>Lietus</a:t>
            </a:r>
          </a:p>
          <a:p>
            <a:r>
              <a:rPr lang="lv-LV" sz="2800" dirty="0" smtClean="0"/>
              <a:t>Sniegs</a:t>
            </a:r>
          </a:p>
          <a:p>
            <a:r>
              <a:rPr lang="lv-LV" sz="2800" dirty="0" smtClean="0"/>
              <a:t>Krusa</a:t>
            </a:r>
            <a:endParaRPr lang="lv-LV" sz="2800" dirty="0"/>
          </a:p>
        </p:txBody>
      </p:sp>
      <p:sp>
        <p:nvSpPr>
          <p:cNvPr id="5" name="Teksta vietturis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lv-LV" sz="2800" dirty="0" smtClean="0"/>
              <a:t>Uz zemes</a:t>
            </a:r>
            <a:endParaRPr lang="lv-LV" sz="2800" dirty="0"/>
          </a:p>
        </p:txBody>
      </p:sp>
      <p:sp>
        <p:nvSpPr>
          <p:cNvPr id="6" name="Satura vietturis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lv-LV" sz="2800" dirty="0" smtClean="0"/>
              <a:t>Rasa</a:t>
            </a:r>
          </a:p>
          <a:p>
            <a:r>
              <a:rPr lang="lv-LV" sz="2800" dirty="0" smtClean="0"/>
              <a:t>Sarma</a:t>
            </a:r>
          </a:p>
          <a:p>
            <a:r>
              <a:rPr lang="lv-LV" sz="2800" dirty="0" smtClean="0"/>
              <a:t>Salna</a:t>
            </a:r>
            <a:endParaRPr lang="lv-LV" sz="2800" dirty="0"/>
          </a:p>
        </p:txBody>
      </p:sp>
    </p:spTree>
    <p:extLst>
      <p:ext uri="{BB962C8B-B14F-4D97-AF65-F5344CB8AC3E}">
        <p14:creationId xmlns:p14="http://schemas.microsoft.com/office/powerpoint/2010/main" val="455811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Mākoņu veidi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err="1" smtClean="0"/>
              <a:t>Spalvmākoņi</a:t>
            </a:r>
            <a:endParaRPr lang="lv-LV" dirty="0" smtClean="0"/>
          </a:p>
          <a:p>
            <a:r>
              <a:rPr lang="lv-LV" dirty="0" err="1" smtClean="0"/>
              <a:t>Gubmākoņi</a:t>
            </a:r>
            <a:endParaRPr lang="lv-LV" dirty="0" smtClean="0"/>
          </a:p>
          <a:p>
            <a:r>
              <a:rPr lang="lv-LV" dirty="0" err="1" smtClean="0"/>
              <a:t>Slāņmākoņi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996621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Izmantotie avoti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https://lv.wikipedia.org/wiki/Nokri%C5%A1%C5%86i</a:t>
            </a:r>
          </a:p>
          <a:p>
            <a:r>
              <a:rPr lang="lv-LV" dirty="0" smtClean="0"/>
              <a:t>I.Vilks, </a:t>
            </a:r>
            <a:r>
              <a:rPr lang="lv-LV" dirty="0" err="1" smtClean="0"/>
              <a:t>R.Gribuste</a:t>
            </a:r>
            <a:r>
              <a:rPr lang="lv-LV" dirty="0" smtClean="0"/>
              <a:t>, S.Vilciņa «</a:t>
            </a:r>
            <a:r>
              <a:rPr lang="lv-LV" dirty="0" err="1" smtClean="0"/>
              <a:t>Dabaszinības</a:t>
            </a:r>
            <a:r>
              <a:rPr lang="lv-LV" dirty="0" smtClean="0"/>
              <a:t> 5.klasei. Mācību grāmata.» – </a:t>
            </a:r>
            <a:r>
              <a:rPr lang="lv-LV" dirty="0" err="1" smtClean="0"/>
              <a:t>Lielvārds</a:t>
            </a:r>
            <a:r>
              <a:rPr lang="lv-LV" dirty="0" smtClean="0"/>
              <a:t>, 2006.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635490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Paldies par uzmanību!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8067583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ēma">
  <a:themeElements>
    <a:clrScheme name="Iestād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estād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estād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216</TotalTime>
  <Words>78</Words>
  <Application>Microsoft Office PowerPoint</Application>
  <PresentationFormat>Slaidrāde ekrānā (4:3)</PresentationFormat>
  <Paragraphs>25</Paragraphs>
  <Slides>7</Slides>
  <Notes>0</Notes>
  <HiddenSlides>0</HiddenSlides>
  <MMClips>0</MMClips>
  <ScaleCrop>false</ScaleCrop>
  <HeadingPairs>
    <vt:vector size="4" baseType="variant">
      <vt:variant>
        <vt:lpstr>Dizains</vt:lpstr>
      </vt:variant>
      <vt:variant>
        <vt:i4>1</vt:i4>
      </vt:variant>
      <vt:variant>
        <vt:lpstr>Slaidu virsraksti</vt:lpstr>
      </vt:variant>
      <vt:variant>
        <vt:i4>7</vt:i4>
      </vt:variant>
    </vt:vector>
  </HeadingPairs>
  <TitlesOfParts>
    <vt:vector size="8" baseType="lpstr">
      <vt:lpstr>Office tēma</vt:lpstr>
      <vt:lpstr>Nokrišņi</vt:lpstr>
      <vt:lpstr>Kas ir nokrišņi?</vt:lpstr>
      <vt:lpstr>Ūdens tvaiki</vt:lpstr>
      <vt:lpstr>Nokrišņu veidi</vt:lpstr>
      <vt:lpstr>Mākoņu veidi</vt:lpstr>
      <vt:lpstr>Izmantotie avoti</vt:lpstr>
      <vt:lpstr>Paldies par uzmanību!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Nokrišņi</dc:title>
  <dc:creator>ILONA BLOKA</dc:creator>
  <cp:lastModifiedBy>ILONA BLOKA</cp:lastModifiedBy>
  <cp:revision>6</cp:revision>
  <dcterms:created xsi:type="dcterms:W3CDTF">2016-09-11T13:08:21Z</dcterms:created>
  <dcterms:modified xsi:type="dcterms:W3CDTF">2016-09-11T16:44:30Z</dcterms:modified>
</cp:coreProperties>
</file>