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5" r:id="rId2"/>
    <p:sldId id="257" r:id="rId3"/>
    <p:sldId id="262" r:id="rId4"/>
    <p:sldId id="263" r:id="rId5"/>
    <p:sldId id="261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89520" autoAdjust="0"/>
  </p:normalViewPr>
  <p:slideViewPr>
    <p:cSldViewPr>
      <p:cViewPr varScale="1">
        <p:scale>
          <a:sx n="99" d="100"/>
          <a:sy n="99" d="100"/>
        </p:scale>
        <p:origin x="181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9FC26-AD40-4C8D-9733-018001547B2D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2F5B5-4698-45FB-9B39-B6B1B5FCD1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483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Uzzīmē mākoņi!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2F5B5-4698-45FB-9B39-B6B1B5FCD16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076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z="1200" dirty="0" smtClean="0"/>
              <a:t>Izmaini grāmatzīmes aizpildījuma krāsu!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2F5B5-4698-45FB-9B39-B6B1B5FCD16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944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Pievieno aploksnei tekstu!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2F5B5-4698-45FB-9B39-B6B1B5FCD16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663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Uzzīmē putniņam kājas!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2F5B5-4698-45FB-9B39-B6B1B5FCD16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663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Pabeidz zīmēt taureni!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2F5B5-4698-45FB-9B39-B6B1B5FCD16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944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mtClean="0"/>
              <a:t>Papildini </a:t>
            </a:r>
            <a:r>
              <a:rPr lang="lv-LV" dirty="0" smtClean="0"/>
              <a:t>zīmējumu!</a:t>
            </a:r>
            <a:endParaRPr lang="en-US" b="1" i="1" dirty="0" smtClean="0"/>
          </a:p>
          <a:p>
            <a:endParaRPr lang="lv-LV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CEC73-D470-4D16-89D9-BD2E8059BDA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211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B8A50-049F-4B9E-B445-7881C2853E0F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06-279B-409F-9243-80756FCF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505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B8A50-049F-4B9E-B445-7881C2853E0F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06-279B-409F-9243-80756FCF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016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B8A50-049F-4B9E-B445-7881C2853E0F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06-279B-409F-9243-80756FCF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570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B8A50-049F-4B9E-B445-7881C2853E0F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06-279B-409F-9243-80756FCF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608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B8A50-049F-4B9E-B445-7881C2853E0F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06-279B-409F-9243-80756FCF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002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B8A50-049F-4B9E-B445-7881C2853E0F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06-279B-409F-9243-80756FCF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619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B8A50-049F-4B9E-B445-7881C2853E0F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06-279B-409F-9243-80756FCF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94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B8A50-049F-4B9E-B445-7881C2853E0F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06-279B-409F-9243-80756FCF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88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B8A50-049F-4B9E-B445-7881C2853E0F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06-279B-409F-9243-80756FCF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179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B8A50-049F-4B9E-B445-7881C2853E0F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06-279B-409F-9243-80756FCF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818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B8A50-049F-4B9E-B445-7881C2853E0F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F7B06-279B-409F-9243-80756FCF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167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indent="-34290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 marL="1143000" indent="-228600">
              <a:buClr>
                <a:schemeClr val="accent6">
                  <a:lumMod val="50000"/>
                </a:schemeClr>
              </a:buClr>
              <a:buFont typeface="Calibri" pitchFamily="34" charset="0"/>
              <a:buChar char="▪"/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FEC48EC-EDB5-4FED-AFAF-3607ABDB39EF}" type="slidenum">
              <a:rPr lang="lv-LV" smtClean="0">
                <a:solidFill>
                  <a:srgbClr val="000000"/>
                </a:solidFill>
              </a:rPr>
              <a:pPr/>
              <a:t>‹#›</a:t>
            </a:fld>
            <a:endParaRPr lang="lv-LV" dirty="0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88851"/>
            <a:ext cx="6984776" cy="963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2781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B8A50-049F-4B9E-B445-7881C2853E0F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F7B06-279B-409F-9243-80756FCFE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558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gif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Uzzīmē mākoni!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971600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48000" y="1654925"/>
            <a:ext cx="1790699" cy="472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048000" y="4958951"/>
            <a:ext cx="1790699" cy="142037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81000" y="152400"/>
            <a:ext cx="7467600" cy="1143000"/>
          </a:xfrm>
        </p:spPr>
        <p:txBody>
          <a:bodyPr>
            <a:normAutofit/>
          </a:bodyPr>
          <a:lstStyle/>
          <a:p>
            <a:r>
              <a:rPr lang="lv-LV" dirty="0" smtClean="0"/>
              <a:t>Izmaini krāsas grāmatzīmē!</a:t>
            </a:r>
            <a:endParaRPr lang="en-US" dirty="0"/>
          </a:p>
        </p:txBody>
      </p:sp>
      <p:sp>
        <p:nvSpPr>
          <p:cNvPr id="7" name="Sun 6"/>
          <p:cNvSpPr/>
          <p:nvPr/>
        </p:nvSpPr>
        <p:spPr>
          <a:xfrm>
            <a:off x="3371849" y="5108375"/>
            <a:ext cx="1143000" cy="1121525"/>
          </a:xfrm>
          <a:prstGeom prst="su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28600"/>
            <a:ext cx="1000679" cy="2458811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29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209" y="152400"/>
            <a:ext cx="7315200" cy="1096962"/>
          </a:xfrm>
        </p:spPr>
        <p:txBody>
          <a:bodyPr>
            <a:normAutofit/>
          </a:bodyPr>
          <a:lstStyle/>
          <a:p>
            <a:r>
              <a:rPr lang="lv-LV" dirty="0" smtClean="0"/>
              <a:t>Pievieno aploksnei tekstu!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69498" y="3958424"/>
            <a:ext cx="4799704" cy="225282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800" b="1" dirty="0"/>
          </a:p>
        </p:txBody>
      </p:sp>
      <p:sp>
        <p:nvSpPr>
          <p:cNvPr id="6" name="Isosceles Triangle 5"/>
          <p:cNvSpPr/>
          <p:nvPr/>
        </p:nvSpPr>
        <p:spPr>
          <a:xfrm>
            <a:off x="1269498" y="2694031"/>
            <a:ext cx="4799704" cy="1228725"/>
          </a:xfrm>
          <a:prstGeom prst="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3295871" y="3103832"/>
            <a:ext cx="746958" cy="560513"/>
            <a:chOff x="4662419" y="4262437"/>
            <a:chExt cx="1143000" cy="933451"/>
          </a:xfrm>
        </p:grpSpPr>
        <p:sp>
          <p:nvSpPr>
            <p:cNvPr id="14" name="Heart 13"/>
            <p:cNvSpPr/>
            <p:nvPr/>
          </p:nvSpPr>
          <p:spPr>
            <a:xfrm rot="19846029">
              <a:off x="4662419" y="4262437"/>
              <a:ext cx="1143000" cy="933451"/>
            </a:xfrm>
            <a:prstGeom prst="hear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Heart 14"/>
            <p:cNvSpPr/>
            <p:nvPr/>
          </p:nvSpPr>
          <p:spPr>
            <a:xfrm rot="19846029">
              <a:off x="4776719" y="4348161"/>
              <a:ext cx="914400" cy="762001"/>
            </a:xfrm>
            <a:prstGeom prst="hear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85800"/>
            <a:ext cx="1726832" cy="1539237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31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15200" cy="1096962"/>
          </a:xfrm>
        </p:spPr>
        <p:txBody>
          <a:bodyPr>
            <a:normAutofit/>
          </a:bodyPr>
          <a:lstStyle/>
          <a:p>
            <a:r>
              <a:rPr lang="lv-LV" dirty="0" smtClean="0"/>
              <a:t>Uzzīmē putniņam kājas! 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1892451" y="1600200"/>
            <a:ext cx="2258444" cy="3300784"/>
            <a:chOff x="3087967" y="1823159"/>
            <a:chExt cx="2258444" cy="3300784"/>
          </a:xfrm>
        </p:grpSpPr>
        <p:sp>
          <p:nvSpPr>
            <p:cNvPr id="3" name="Moon 2"/>
            <p:cNvSpPr/>
            <p:nvPr/>
          </p:nvSpPr>
          <p:spPr>
            <a:xfrm rot="12438665">
              <a:off x="3087967" y="2456943"/>
              <a:ext cx="2057400" cy="2667000"/>
            </a:xfrm>
            <a:prstGeom prst="moon">
              <a:avLst>
                <a:gd name="adj" fmla="val 58237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Isosceles Triangle 3"/>
            <p:cNvSpPr/>
            <p:nvPr/>
          </p:nvSpPr>
          <p:spPr>
            <a:xfrm rot="19030103">
              <a:off x="3258684" y="1823159"/>
              <a:ext cx="1295399" cy="1352043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lowchart: Connector 11"/>
            <p:cNvSpPr/>
            <p:nvPr/>
          </p:nvSpPr>
          <p:spPr>
            <a:xfrm>
              <a:off x="4609381" y="3139827"/>
              <a:ext cx="228600" cy="228600"/>
            </a:xfrm>
            <a:prstGeom prst="flowChartConnector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lowchart: Connector 17"/>
            <p:cNvSpPr/>
            <p:nvPr/>
          </p:nvSpPr>
          <p:spPr>
            <a:xfrm>
              <a:off x="3276600" y="1905000"/>
              <a:ext cx="457200" cy="4572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Isosceles Triangle 15"/>
            <p:cNvSpPr/>
            <p:nvPr/>
          </p:nvSpPr>
          <p:spPr>
            <a:xfrm rot="5018389">
              <a:off x="4968365" y="3248600"/>
              <a:ext cx="382731" cy="373361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Chord 16"/>
            <p:cNvSpPr/>
            <p:nvPr/>
          </p:nvSpPr>
          <p:spPr>
            <a:xfrm rot="9364849" flipV="1">
              <a:off x="3333788" y="3943879"/>
              <a:ext cx="1600200" cy="621051"/>
            </a:xfrm>
            <a:prstGeom prst="chord">
              <a:avLst>
                <a:gd name="adj1" fmla="val 483066"/>
                <a:gd name="adj2" fmla="val 18282306"/>
              </a:avLst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773" y="483862"/>
            <a:ext cx="1371600" cy="1655379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48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lowchart: Collate 26"/>
          <p:cNvSpPr/>
          <p:nvPr/>
        </p:nvSpPr>
        <p:spPr>
          <a:xfrm rot="16200000">
            <a:off x="2833798" y="3367196"/>
            <a:ext cx="2104807" cy="3048000"/>
          </a:xfrm>
          <a:prstGeom prst="flowChartCol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33401" y="152400"/>
            <a:ext cx="6324599" cy="1143000"/>
          </a:xfrm>
        </p:spPr>
        <p:txBody>
          <a:bodyPr>
            <a:normAutofit/>
          </a:bodyPr>
          <a:lstStyle/>
          <a:p>
            <a:r>
              <a:rPr lang="lv-LV" dirty="0" smtClean="0"/>
              <a:t>Pabeidz zīmēt taureni!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22944"/>
            <a:ext cx="1347909" cy="1353456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52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>
                <a:solidFill>
                  <a:srgbClr val="000000"/>
                </a:solidFill>
              </a:rPr>
              <a:pPr/>
              <a:t>6</a:t>
            </a:fld>
            <a:endParaRPr lang="lv-LV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88851"/>
            <a:ext cx="6984776" cy="825549"/>
          </a:xfrm>
        </p:spPr>
        <p:txBody>
          <a:bodyPr>
            <a:noAutofit/>
          </a:bodyPr>
          <a:lstStyle/>
          <a:p>
            <a:r>
              <a:rPr lang="lv-LV" dirty="0" smtClean="0"/>
              <a:t>Papildini attēlu!</a:t>
            </a:r>
            <a:endParaRPr lang="en-US" dirty="0"/>
          </a:p>
        </p:txBody>
      </p:sp>
      <p:pic>
        <p:nvPicPr>
          <p:cNvPr id="3074" name="Picture 2" descr="E:\Datorika_3klase\Stundas\3K_02_05NK\Darbsar Attelu Apstradi\SutitPecOjara\3K_06_02\Sutits_14_10_17\Sutit_13_11_17\PecKorekc_19_11_17Ojars\Internet\detect-paws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67" y="4495800"/>
            <a:ext cx="6138333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7696" y="778106"/>
            <a:ext cx="72600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dirty="0" smtClean="0"/>
              <a:t>Kāda dzīvnieka</a:t>
            </a:r>
            <a:r>
              <a:rPr lang="en-US" sz="3200" dirty="0" smtClean="0"/>
              <a:t> </a:t>
            </a:r>
            <a:r>
              <a:rPr lang="lv-LV" sz="3200" dirty="0" smtClean="0"/>
              <a:t>pēdas spiegs atrada mežā? </a:t>
            </a:r>
          </a:p>
          <a:p>
            <a:r>
              <a:rPr lang="lv-LV" sz="3200" dirty="0" smtClean="0"/>
              <a:t>Savieno skaitļus </a:t>
            </a:r>
            <a:r>
              <a:rPr lang="lv-LV" sz="3200" smtClean="0"/>
              <a:t>augošā secībā.</a:t>
            </a:r>
            <a:endParaRPr lang="en-US" sz="3200" dirty="0"/>
          </a:p>
        </p:txBody>
      </p:sp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191" y="685355"/>
            <a:ext cx="551584" cy="551584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388563" y="2146475"/>
            <a:ext cx="1973637" cy="2425525"/>
            <a:chOff x="388563" y="2146475"/>
            <a:chExt cx="1973637" cy="2425525"/>
          </a:xfrm>
        </p:grpSpPr>
        <p:grpSp>
          <p:nvGrpSpPr>
            <p:cNvPr id="40" name="Group 39"/>
            <p:cNvGrpSpPr/>
            <p:nvPr/>
          </p:nvGrpSpPr>
          <p:grpSpPr>
            <a:xfrm>
              <a:off x="1295400" y="2146475"/>
              <a:ext cx="1066800" cy="1870810"/>
              <a:chOff x="4239098" y="2144110"/>
              <a:chExt cx="1578378" cy="2734265"/>
            </a:xfrm>
          </p:grpSpPr>
          <p:sp>
            <p:nvSpPr>
              <p:cNvPr id="41" name="Freeform 40"/>
              <p:cNvSpPr/>
              <p:nvPr/>
            </p:nvSpPr>
            <p:spPr>
              <a:xfrm>
                <a:off x="4239098" y="2144110"/>
                <a:ext cx="1578378" cy="1488367"/>
              </a:xfrm>
              <a:custGeom>
                <a:avLst/>
                <a:gdLst>
                  <a:gd name="connsiteX0" fmla="*/ 332902 w 1578378"/>
                  <a:gd name="connsiteY0" fmla="*/ 1150883 h 1488367"/>
                  <a:gd name="connsiteX1" fmla="*/ 269840 w 1578378"/>
                  <a:gd name="connsiteY1" fmla="*/ 1277007 h 1488367"/>
                  <a:gd name="connsiteX2" fmla="*/ 175247 w 1578378"/>
                  <a:gd name="connsiteY2" fmla="*/ 1324304 h 1488367"/>
                  <a:gd name="connsiteX3" fmla="*/ 127950 w 1578378"/>
                  <a:gd name="connsiteY3" fmla="*/ 1355835 h 1488367"/>
                  <a:gd name="connsiteX4" fmla="*/ 33357 w 1578378"/>
                  <a:gd name="connsiteY4" fmla="*/ 1340069 h 1488367"/>
                  <a:gd name="connsiteX5" fmla="*/ 17592 w 1578378"/>
                  <a:gd name="connsiteY5" fmla="*/ 1292773 h 1488367"/>
                  <a:gd name="connsiteX6" fmla="*/ 1826 w 1578378"/>
                  <a:gd name="connsiteY6" fmla="*/ 1229711 h 1488367"/>
                  <a:gd name="connsiteX7" fmla="*/ 49123 w 1578378"/>
                  <a:gd name="connsiteY7" fmla="*/ 945931 h 1488367"/>
                  <a:gd name="connsiteX8" fmla="*/ 96419 w 1578378"/>
                  <a:gd name="connsiteY8" fmla="*/ 914400 h 1488367"/>
                  <a:gd name="connsiteX9" fmla="*/ 17592 w 1578378"/>
                  <a:gd name="connsiteY9" fmla="*/ 898635 h 1488367"/>
                  <a:gd name="connsiteX10" fmla="*/ 1826 w 1578378"/>
                  <a:gd name="connsiteY10" fmla="*/ 835573 h 1488367"/>
                  <a:gd name="connsiteX11" fmla="*/ 17592 w 1578378"/>
                  <a:gd name="connsiteY11" fmla="*/ 567559 h 1488367"/>
                  <a:gd name="connsiteX12" fmla="*/ 64888 w 1578378"/>
                  <a:gd name="connsiteY12" fmla="*/ 520262 h 1488367"/>
                  <a:gd name="connsiteX13" fmla="*/ 159481 w 1578378"/>
                  <a:gd name="connsiteY13" fmla="*/ 457200 h 1488367"/>
                  <a:gd name="connsiteX14" fmla="*/ 254074 w 1578378"/>
                  <a:gd name="connsiteY14" fmla="*/ 425669 h 1488367"/>
                  <a:gd name="connsiteX15" fmla="*/ 269840 w 1578378"/>
                  <a:gd name="connsiteY15" fmla="*/ 378373 h 1488367"/>
                  <a:gd name="connsiteX16" fmla="*/ 285605 w 1578378"/>
                  <a:gd name="connsiteY16" fmla="*/ 315311 h 1488367"/>
                  <a:gd name="connsiteX17" fmla="*/ 317136 w 1578378"/>
                  <a:gd name="connsiteY17" fmla="*/ 268014 h 1488367"/>
                  <a:gd name="connsiteX18" fmla="*/ 348668 w 1578378"/>
                  <a:gd name="connsiteY18" fmla="*/ 236483 h 1488367"/>
                  <a:gd name="connsiteX19" fmla="*/ 395964 w 1578378"/>
                  <a:gd name="connsiteY19" fmla="*/ 220718 h 1488367"/>
                  <a:gd name="connsiteX20" fmla="*/ 490557 w 1578378"/>
                  <a:gd name="connsiteY20" fmla="*/ 157656 h 1488367"/>
                  <a:gd name="connsiteX21" fmla="*/ 711274 w 1578378"/>
                  <a:gd name="connsiteY21" fmla="*/ 110359 h 1488367"/>
                  <a:gd name="connsiteX22" fmla="*/ 774336 w 1578378"/>
                  <a:gd name="connsiteY22" fmla="*/ 78828 h 1488367"/>
                  <a:gd name="connsiteX23" fmla="*/ 821633 w 1578378"/>
                  <a:gd name="connsiteY23" fmla="*/ 47297 h 1488367"/>
                  <a:gd name="connsiteX24" fmla="*/ 916226 w 1578378"/>
                  <a:gd name="connsiteY24" fmla="*/ 0 h 1488367"/>
                  <a:gd name="connsiteX25" fmla="*/ 1121178 w 1578378"/>
                  <a:gd name="connsiteY25" fmla="*/ 15766 h 1488367"/>
                  <a:gd name="connsiteX26" fmla="*/ 1215771 w 1578378"/>
                  <a:gd name="connsiteY26" fmla="*/ 78828 h 1488367"/>
                  <a:gd name="connsiteX27" fmla="*/ 1247302 w 1578378"/>
                  <a:gd name="connsiteY27" fmla="*/ 126124 h 1488367"/>
                  <a:gd name="connsiteX28" fmla="*/ 1278833 w 1578378"/>
                  <a:gd name="connsiteY28" fmla="*/ 236483 h 1488367"/>
                  <a:gd name="connsiteX29" fmla="*/ 1263068 w 1578378"/>
                  <a:gd name="connsiteY29" fmla="*/ 346842 h 1488367"/>
                  <a:gd name="connsiteX30" fmla="*/ 1404957 w 1578378"/>
                  <a:gd name="connsiteY30" fmla="*/ 394138 h 1488367"/>
                  <a:gd name="connsiteX31" fmla="*/ 1499550 w 1578378"/>
                  <a:gd name="connsiteY31" fmla="*/ 425669 h 1488367"/>
                  <a:gd name="connsiteX32" fmla="*/ 1578378 w 1578378"/>
                  <a:gd name="connsiteY32" fmla="*/ 567559 h 1488367"/>
                  <a:gd name="connsiteX33" fmla="*/ 1562612 w 1578378"/>
                  <a:gd name="connsiteY33" fmla="*/ 740980 h 1488367"/>
                  <a:gd name="connsiteX34" fmla="*/ 1468019 w 1578378"/>
                  <a:gd name="connsiteY34" fmla="*/ 804042 h 1488367"/>
                  <a:gd name="connsiteX35" fmla="*/ 1436488 w 1578378"/>
                  <a:gd name="connsiteY35" fmla="*/ 1119352 h 1488367"/>
                  <a:gd name="connsiteX36" fmla="*/ 1404957 w 1578378"/>
                  <a:gd name="connsiteY36" fmla="*/ 1166649 h 1488367"/>
                  <a:gd name="connsiteX37" fmla="*/ 1310364 w 1578378"/>
                  <a:gd name="connsiteY37" fmla="*/ 1213945 h 1488367"/>
                  <a:gd name="connsiteX38" fmla="*/ 1373426 w 1578378"/>
                  <a:gd name="connsiteY38" fmla="*/ 1229711 h 1488367"/>
                  <a:gd name="connsiteX39" fmla="*/ 1389192 w 1578378"/>
                  <a:gd name="connsiteY39" fmla="*/ 1371600 h 1488367"/>
                  <a:gd name="connsiteX40" fmla="*/ 1373426 w 1578378"/>
                  <a:gd name="connsiteY40" fmla="*/ 1418897 h 1488367"/>
                  <a:gd name="connsiteX41" fmla="*/ 1326130 w 1578378"/>
                  <a:gd name="connsiteY41" fmla="*/ 1434662 h 1488367"/>
                  <a:gd name="connsiteX42" fmla="*/ 1278833 w 1578378"/>
                  <a:gd name="connsiteY42" fmla="*/ 1466193 h 1488367"/>
                  <a:gd name="connsiteX43" fmla="*/ 947757 w 1578378"/>
                  <a:gd name="connsiteY43" fmla="*/ 1466193 h 1488367"/>
                  <a:gd name="connsiteX44" fmla="*/ 884695 w 1578378"/>
                  <a:gd name="connsiteY44" fmla="*/ 1371600 h 1488367"/>
                  <a:gd name="connsiteX45" fmla="*/ 853164 w 1578378"/>
                  <a:gd name="connsiteY45" fmla="*/ 1324304 h 1488367"/>
                  <a:gd name="connsiteX46" fmla="*/ 774336 w 1578378"/>
                  <a:gd name="connsiteY46" fmla="*/ 1261242 h 1488367"/>
                  <a:gd name="connsiteX47" fmla="*/ 711274 w 1578378"/>
                  <a:gd name="connsiteY47" fmla="*/ 1182414 h 1488367"/>
                  <a:gd name="connsiteX48" fmla="*/ 648212 w 1578378"/>
                  <a:gd name="connsiteY48" fmla="*/ 1103587 h 1488367"/>
                  <a:gd name="connsiteX49" fmla="*/ 427495 w 1578378"/>
                  <a:gd name="connsiteY49" fmla="*/ 1150883 h 1488367"/>
                  <a:gd name="connsiteX50" fmla="*/ 380199 w 1578378"/>
                  <a:gd name="connsiteY50" fmla="*/ 1166649 h 1488367"/>
                  <a:gd name="connsiteX51" fmla="*/ 332902 w 1578378"/>
                  <a:gd name="connsiteY51" fmla="*/ 1198180 h 1488367"/>
                  <a:gd name="connsiteX52" fmla="*/ 285605 w 1578378"/>
                  <a:gd name="connsiteY52" fmla="*/ 1213945 h 1488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1578378" h="1488367">
                    <a:moveTo>
                      <a:pt x="332902" y="1150883"/>
                    </a:moveTo>
                    <a:cubicBezTo>
                      <a:pt x="317847" y="1188520"/>
                      <a:pt x="301327" y="1245521"/>
                      <a:pt x="269840" y="1277007"/>
                    </a:cubicBezTo>
                    <a:cubicBezTo>
                      <a:pt x="224659" y="1322187"/>
                      <a:pt x="226535" y="1298660"/>
                      <a:pt x="175247" y="1324304"/>
                    </a:cubicBezTo>
                    <a:cubicBezTo>
                      <a:pt x="158300" y="1332778"/>
                      <a:pt x="143716" y="1345325"/>
                      <a:pt x="127950" y="1355835"/>
                    </a:cubicBezTo>
                    <a:cubicBezTo>
                      <a:pt x="96419" y="1350580"/>
                      <a:pt x="61111" y="1355929"/>
                      <a:pt x="33357" y="1340069"/>
                    </a:cubicBezTo>
                    <a:cubicBezTo>
                      <a:pt x="18928" y="1331824"/>
                      <a:pt x="22157" y="1308752"/>
                      <a:pt x="17592" y="1292773"/>
                    </a:cubicBezTo>
                    <a:cubicBezTo>
                      <a:pt x="11639" y="1271939"/>
                      <a:pt x="7081" y="1250732"/>
                      <a:pt x="1826" y="1229711"/>
                    </a:cubicBezTo>
                    <a:cubicBezTo>
                      <a:pt x="7631" y="1142636"/>
                      <a:pt x="-23539" y="1018594"/>
                      <a:pt x="49123" y="945931"/>
                    </a:cubicBezTo>
                    <a:cubicBezTo>
                      <a:pt x="62521" y="932533"/>
                      <a:pt x="80654" y="924910"/>
                      <a:pt x="96419" y="914400"/>
                    </a:cubicBezTo>
                    <a:cubicBezTo>
                      <a:pt x="70143" y="909145"/>
                      <a:pt x="38177" y="915789"/>
                      <a:pt x="17592" y="898635"/>
                    </a:cubicBezTo>
                    <a:cubicBezTo>
                      <a:pt x="946" y="884764"/>
                      <a:pt x="1826" y="857241"/>
                      <a:pt x="1826" y="835573"/>
                    </a:cubicBezTo>
                    <a:cubicBezTo>
                      <a:pt x="1826" y="746081"/>
                      <a:pt x="41" y="655314"/>
                      <a:pt x="17592" y="567559"/>
                    </a:cubicBezTo>
                    <a:cubicBezTo>
                      <a:pt x="21965" y="545696"/>
                      <a:pt x="47289" y="533950"/>
                      <a:pt x="64888" y="520262"/>
                    </a:cubicBezTo>
                    <a:cubicBezTo>
                      <a:pt x="94801" y="496996"/>
                      <a:pt x="123530" y="469184"/>
                      <a:pt x="159481" y="457200"/>
                    </a:cubicBezTo>
                    <a:lnTo>
                      <a:pt x="254074" y="425669"/>
                    </a:lnTo>
                    <a:cubicBezTo>
                      <a:pt x="259329" y="409904"/>
                      <a:pt x="265275" y="394352"/>
                      <a:pt x="269840" y="378373"/>
                    </a:cubicBezTo>
                    <a:cubicBezTo>
                      <a:pt x="275793" y="357539"/>
                      <a:pt x="277070" y="335227"/>
                      <a:pt x="285605" y="315311"/>
                    </a:cubicBezTo>
                    <a:cubicBezTo>
                      <a:pt x="293069" y="297895"/>
                      <a:pt x="305299" y="282810"/>
                      <a:pt x="317136" y="268014"/>
                    </a:cubicBezTo>
                    <a:cubicBezTo>
                      <a:pt x="326422" y="256407"/>
                      <a:pt x="335922" y="244130"/>
                      <a:pt x="348668" y="236483"/>
                    </a:cubicBezTo>
                    <a:cubicBezTo>
                      <a:pt x="362918" y="227933"/>
                      <a:pt x="380199" y="225973"/>
                      <a:pt x="395964" y="220718"/>
                    </a:cubicBezTo>
                    <a:lnTo>
                      <a:pt x="490557" y="157656"/>
                    </a:lnTo>
                    <a:cubicBezTo>
                      <a:pt x="586152" y="93926"/>
                      <a:pt x="518979" y="127840"/>
                      <a:pt x="711274" y="110359"/>
                    </a:cubicBezTo>
                    <a:cubicBezTo>
                      <a:pt x="732295" y="99849"/>
                      <a:pt x="753931" y="90488"/>
                      <a:pt x="774336" y="78828"/>
                    </a:cubicBezTo>
                    <a:cubicBezTo>
                      <a:pt x="790787" y="69427"/>
                      <a:pt x="804685" y="55771"/>
                      <a:pt x="821633" y="47297"/>
                    </a:cubicBezTo>
                    <a:cubicBezTo>
                      <a:pt x="952172" y="-17973"/>
                      <a:pt x="780689" y="90359"/>
                      <a:pt x="916226" y="0"/>
                    </a:cubicBezTo>
                    <a:cubicBezTo>
                      <a:pt x="984543" y="5255"/>
                      <a:pt x="1053188" y="7267"/>
                      <a:pt x="1121178" y="15766"/>
                    </a:cubicBezTo>
                    <a:cubicBezTo>
                      <a:pt x="1168173" y="21640"/>
                      <a:pt x="1185505" y="42510"/>
                      <a:pt x="1215771" y="78828"/>
                    </a:cubicBezTo>
                    <a:cubicBezTo>
                      <a:pt x="1227901" y="93384"/>
                      <a:pt x="1238828" y="109177"/>
                      <a:pt x="1247302" y="126124"/>
                    </a:cubicBezTo>
                    <a:cubicBezTo>
                      <a:pt x="1258612" y="148744"/>
                      <a:pt x="1273781" y="216273"/>
                      <a:pt x="1278833" y="236483"/>
                    </a:cubicBezTo>
                    <a:cubicBezTo>
                      <a:pt x="1273578" y="273269"/>
                      <a:pt x="1251317" y="311589"/>
                      <a:pt x="1263068" y="346842"/>
                    </a:cubicBezTo>
                    <a:cubicBezTo>
                      <a:pt x="1272703" y="375748"/>
                      <a:pt x="1391326" y="390421"/>
                      <a:pt x="1404957" y="394138"/>
                    </a:cubicBezTo>
                    <a:cubicBezTo>
                      <a:pt x="1437022" y="402883"/>
                      <a:pt x="1499550" y="425669"/>
                      <a:pt x="1499550" y="425669"/>
                    </a:cubicBezTo>
                    <a:cubicBezTo>
                      <a:pt x="1571830" y="534089"/>
                      <a:pt x="1550628" y="484311"/>
                      <a:pt x="1578378" y="567559"/>
                    </a:cubicBezTo>
                    <a:cubicBezTo>
                      <a:pt x="1573123" y="625366"/>
                      <a:pt x="1587159" y="688380"/>
                      <a:pt x="1562612" y="740980"/>
                    </a:cubicBezTo>
                    <a:cubicBezTo>
                      <a:pt x="1546586" y="775320"/>
                      <a:pt x="1468019" y="804042"/>
                      <a:pt x="1468019" y="804042"/>
                    </a:cubicBezTo>
                    <a:cubicBezTo>
                      <a:pt x="1467097" y="819724"/>
                      <a:pt x="1477618" y="1037093"/>
                      <a:pt x="1436488" y="1119352"/>
                    </a:cubicBezTo>
                    <a:cubicBezTo>
                      <a:pt x="1428014" y="1136299"/>
                      <a:pt x="1418355" y="1153251"/>
                      <a:pt x="1404957" y="1166649"/>
                    </a:cubicBezTo>
                    <a:cubicBezTo>
                      <a:pt x="1374395" y="1197212"/>
                      <a:pt x="1348832" y="1201123"/>
                      <a:pt x="1310364" y="1213945"/>
                    </a:cubicBezTo>
                    <a:cubicBezTo>
                      <a:pt x="1331385" y="1219200"/>
                      <a:pt x="1355397" y="1217692"/>
                      <a:pt x="1373426" y="1229711"/>
                    </a:cubicBezTo>
                    <a:cubicBezTo>
                      <a:pt x="1427385" y="1265683"/>
                      <a:pt x="1400149" y="1322292"/>
                      <a:pt x="1389192" y="1371600"/>
                    </a:cubicBezTo>
                    <a:cubicBezTo>
                      <a:pt x="1385587" y="1387823"/>
                      <a:pt x="1385177" y="1407146"/>
                      <a:pt x="1373426" y="1418897"/>
                    </a:cubicBezTo>
                    <a:cubicBezTo>
                      <a:pt x="1361675" y="1430648"/>
                      <a:pt x="1341895" y="1429407"/>
                      <a:pt x="1326130" y="1434662"/>
                    </a:cubicBezTo>
                    <a:cubicBezTo>
                      <a:pt x="1310364" y="1445172"/>
                      <a:pt x="1295781" y="1457719"/>
                      <a:pt x="1278833" y="1466193"/>
                    </a:cubicBezTo>
                    <a:cubicBezTo>
                      <a:pt x="1182809" y="1514205"/>
                      <a:pt x="1013539" y="1469848"/>
                      <a:pt x="947757" y="1466193"/>
                    </a:cubicBezTo>
                    <a:lnTo>
                      <a:pt x="884695" y="1371600"/>
                    </a:lnTo>
                    <a:cubicBezTo>
                      <a:pt x="874185" y="1355835"/>
                      <a:pt x="868929" y="1334814"/>
                      <a:pt x="853164" y="1324304"/>
                    </a:cubicBezTo>
                    <a:cubicBezTo>
                      <a:pt x="793500" y="1284528"/>
                      <a:pt x="819266" y="1306171"/>
                      <a:pt x="774336" y="1261242"/>
                    </a:cubicBezTo>
                    <a:cubicBezTo>
                      <a:pt x="734711" y="1142362"/>
                      <a:pt x="792772" y="1284285"/>
                      <a:pt x="711274" y="1182414"/>
                    </a:cubicBezTo>
                    <a:cubicBezTo>
                      <a:pt x="624244" y="1073628"/>
                      <a:pt x="783760" y="1193952"/>
                      <a:pt x="648212" y="1103587"/>
                    </a:cubicBezTo>
                    <a:cubicBezTo>
                      <a:pt x="489112" y="1123474"/>
                      <a:pt x="562279" y="1105954"/>
                      <a:pt x="427495" y="1150883"/>
                    </a:cubicBezTo>
                    <a:cubicBezTo>
                      <a:pt x="411730" y="1156138"/>
                      <a:pt x="394026" y="1157431"/>
                      <a:pt x="380199" y="1166649"/>
                    </a:cubicBezTo>
                    <a:cubicBezTo>
                      <a:pt x="364433" y="1177159"/>
                      <a:pt x="349850" y="1189706"/>
                      <a:pt x="332902" y="1198180"/>
                    </a:cubicBezTo>
                    <a:cubicBezTo>
                      <a:pt x="318038" y="1205612"/>
                      <a:pt x="285605" y="1213945"/>
                      <a:pt x="285605" y="1213945"/>
                    </a:cubicBezTo>
                  </a:path>
                </a:pathLst>
              </a:custGeom>
              <a:solidFill>
                <a:srgbClr val="00B050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 45"/>
              <p:cNvSpPr/>
              <p:nvPr/>
            </p:nvSpPr>
            <p:spPr>
              <a:xfrm>
                <a:off x="4319752" y="3229976"/>
                <a:ext cx="898749" cy="1648399"/>
              </a:xfrm>
              <a:custGeom>
                <a:avLst/>
                <a:gdLst>
                  <a:gd name="connsiteX0" fmla="*/ 236482 w 898749"/>
                  <a:gd name="connsiteY0" fmla="*/ 204951 h 1648399"/>
                  <a:gd name="connsiteX1" fmla="*/ 204951 w 898749"/>
                  <a:gd name="connsiteY1" fmla="*/ 394137 h 1648399"/>
                  <a:gd name="connsiteX2" fmla="*/ 173420 w 898749"/>
                  <a:gd name="connsiteY2" fmla="*/ 961696 h 1648399"/>
                  <a:gd name="connsiteX3" fmla="*/ 141889 w 898749"/>
                  <a:gd name="connsiteY3" fmla="*/ 1182413 h 1648399"/>
                  <a:gd name="connsiteX4" fmla="*/ 110358 w 898749"/>
                  <a:gd name="connsiteY4" fmla="*/ 1277006 h 1648399"/>
                  <a:gd name="connsiteX5" fmla="*/ 78827 w 898749"/>
                  <a:gd name="connsiteY5" fmla="*/ 1324303 h 1648399"/>
                  <a:gd name="connsiteX6" fmla="*/ 31531 w 898749"/>
                  <a:gd name="connsiteY6" fmla="*/ 1418896 h 1648399"/>
                  <a:gd name="connsiteX7" fmla="*/ 0 w 898749"/>
                  <a:gd name="connsiteY7" fmla="*/ 1545020 h 1648399"/>
                  <a:gd name="connsiteX8" fmla="*/ 15765 w 898749"/>
                  <a:gd name="connsiteY8" fmla="*/ 1608082 h 1648399"/>
                  <a:gd name="connsiteX9" fmla="*/ 63062 w 898749"/>
                  <a:gd name="connsiteY9" fmla="*/ 1560786 h 1648399"/>
                  <a:gd name="connsiteX10" fmla="*/ 110358 w 898749"/>
                  <a:gd name="connsiteY10" fmla="*/ 1529255 h 1648399"/>
                  <a:gd name="connsiteX11" fmla="*/ 204951 w 898749"/>
                  <a:gd name="connsiteY11" fmla="*/ 1497724 h 1648399"/>
                  <a:gd name="connsiteX12" fmla="*/ 252248 w 898749"/>
                  <a:gd name="connsiteY12" fmla="*/ 1481958 h 1648399"/>
                  <a:gd name="connsiteX13" fmla="*/ 394138 w 898749"/>
                  <a:gd name="connsiteY13" fmla="*/ 1497724 h 1648399"/>
                  <a:gd name="connsiteX14" fmla="*/ 520262 w 898749"/>
                  <a:gd name="connsiteY14" fmla="*/ 1529255 h 1648399"/>
                  <a:gd name="connsiteX15" fmla="*/ 882869 w 898749"/>
                  <a:gd name="connsiteY15" fmla="*/ 1560786 h 1648399"/>
                  <a:gd name="connsiteX16" fmla="*/ 851338 w 898749"/>
                  <a:gd name="connsiteY16" fmla="*/ 1403131 h 1648399"/>
                  <a:gd name="connsiteX17" fmla="*/ 819807 w 898749"/>
                  <a:gd name="connsiteY17" fmla="*/ 1213944 h 1648399"/>
                  <a:gd name="connsiteX18" fmla="*/ 804041 w 898749"/>
                  <a:gd name="connsiteY18" fmla="*/ 1119351 h 1648399"/>
                  <a:gd name="connsiteX19" fmla="*/ 788276 w 898749"/>
                  <a:gd name="connsiteY19" fmla="*/ 1056289 h 1648399"/>
                  <a:gd name="connsiteX20" fmla="*/ 772510 w 898749"/>
                  <a:gd name="connsiteY20" fmla="*/ 268013 h 1648399"/>
                  <a:gd name="connsiteX21" fmla="*/ 740979 w 898749"/>
                  <a:gd name="connsiteY21" fmla="*/ 220717 h 1648399"/>
                  <a:gd name="connsiteX22" fmla="*/ 693682 w 898749"/>
                  <a:gd name="connsiteY22" fmla="*/ 189186 h 1648399"/>
                  <a:gd name="connsiteX23" fmla="*/ 677917 w 898749"/>
                  <a:gd name="connsiteY23" fmla="*/ 141889 h 1648399"/>
                  <a:gd name="connsiteX24" fmla="*/ 630620 w 898749"/>
                  <a:gd name="connsiteY24" fmla="*/ 110358 h 1648399"/>
                  <a:gd name="connsiteX25" fmla="*/ 551793 w 898749"/>
                  <a:gd name="connsiteY25" fmla="*/ 0 h 1648399"/>
                  <a:gd name="connsiteX26" fmla="*/ 504496 w 898749"/>
                  <a:gd name="connsiteY26" fmla="*/ 31531 h 1648399"/>
                  <a:gd name="connsiteX27" fmla="*/ 331076 w 898749"/>
                  <a:gd name="connsiteY27" fmla="*/ 63062 h 1648399"/>
                  <a:gd name="connsiteX28" fmla="*/ 268014 w 898749"/>
                  <a:gd name="connsiteY28" fmla="*/ 78827 h 1648399"/>
                  <a:gd name="connsiteX29" fmla="*/ 236482 w 898749"/>
                  <a:gd name="connsiteY29" fmla="*/ 204951 h 1648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98749" h="1648399">
                    <a:moveTo>
                      <a:pt x="236482" y="204951"/>
                    </a:moveTo>
                    <a:cubicBezTo>
                      <a:pt x="225971" y="257503"/>
                      <a:pt x="207558" y="341999"/>
                      <a:pt x="204951" y="394137"/>
                    </a:cubicBezTo>
                    <a:cubicBezTo>
                      <a:pt x="176241" y="968333"/>
                      <a:pt x="245245" y="746229"/>
                      <a:pt x="173420" y="961696"/>
                    </a:cubicBezTo>
                    <a:cubicBezTo>
                      <a:pt x="165838" y="1029941"/>
                      <a:pt x="160714" y="1113388"/>
                      <a:pt x="141889" y="1182413"/>
                    </a:cubicBezTo>
                    <a:cubicBezTo>
                      <a:pt x="133144" y="1214478"/>
                      <a:pt x="128794" y="1249351"/>
                      <a:pt x="110358" y="1277006"/>
                    </a:cubicBezTo>
                    <a:lnTo>
                      <a:pt x="78827" y="1324303"/>
                    </a:lnTo>
                    <a:cubicBezTo>
                      <a:pt x="39203" y="1443179"/>
                      <a:pt x="92652" y="1296656"/>
                      <a:pt x="31531" y="1418896"/>
                    </a:cubicBezTo>
                    <a:cubicBezTo>
                      <a:pt x="15370" y="1451217"/>
                      <a:pt x="5997" y="1515034"/>
                      <a:pt x="0" y="1545020"/>
                    </a:cubicBezTo>
                    <a:cubicBezTo>
                      <a:pt x="5255" y="1566041"/>
                      <a:pt x="-5256" y="1602827"/>
                      <a:pt x="15765" y="1608082"/>
                    </a:cubicBezTo>
                    <a:cubicBezTo>
                      <a:pt x="37395" y="1613490"/>
                      <a:pt x="45934" y="1575059"/>
                      <a:pt x="63062" y="1560786"/>
                    </a:cubicBezTo>
                    <a:cubicBezTo>
                      <a:pt x="77618" y="1548656"/>
                      <a:pt x="93043" y="1536950"/>
                      <a:pt x="110358" y="1529255"/>
                    </a:cubicBezTo>
                    <a:cubicBezTo>
                      <a:pt x="140730" y="1515756"/>
                      <a:pt x="173420" y="1508234"/>
                      <a:pt x="204951" y="1497724"/>
                    </a:cubicBezTo>
                    <a:lnTo>
                      <a:pt x="252248" y="1481958"/>
                    </a:lnTo>
                    <a:cubicBezTo>
                      <a:pt x="299545" y="1487213"/>
                      <a:pt x="347274" y="1489454"/>
                      <a:pt x="394138" y="1497724"/>
                    </a:cubicBezTo>
                    <a:cubicBezTo>
                      <a:pt x="436814" y="1505255"/>
                      <a:pt x="520262" y="1529255"/>
                      <a:pt x="520262" y="1529255"/>
                    </a:cubicBezTo>
                    <a:cubicBezTo>
                      <a:pt x="597738" y="1645468"/>
                      <a:pt x="622319" y="1711630"/>
                      <a:pt x="882869" y="1560786"/>
                    </a:cubicBezTo>
                    <a:cubicBezTo>
                      <a:pt x="929249" y="1533934"/>
                      <a:pt x="860148" y="1455994"/>
                      <a:pt x="851338" y="1403131"/>
                    </a:cubicBezTo>
                    <a:lnTo>
                      <a:pt x="819807" y="1213944"/>
                    </a:lnTo>
                    <a:cubicBezTo>
                      <a:pt x="814552" y="1182413"/>
                      <a:pt x="811794" y="1150363"/>
                      <a:pt x="804041" y="1119351"/>
                    </a:cubicBezTo>
                    <a:lnTo>
                      <a:pt x="788276" y="1056289"/>
                    </a:lnTo>
                    <a:cubicBezTo>
                      <a:pt x="783021" y="793530"/>
                      <a:pt x="787362" y="530404"/>
                      <a:pt x="772510" y="268013"/>
                    </a:cubicBezTo>
                    <a:cubicBezTo>
                      <a:pt x="771439" y="249096"/>
                      <a:pt x="754377" y="234115"/>
                      <a:pt x="740979" y="220717"/>
                    </a:cubicBezTo>
                    <a:cubicBezTo>
                      <a:pt x="727581" y="207319"/>
                      <a:pt x="709448" y="199696"/>
                      <a:pt x="693682" y="189186"/>
                    </a:cubicBezTo>
                    <a:cubicBezTo>
                      <a:pt x="688427" y="173420"/>
                      <a:pt x="688298" y="154866"/>
                      <a:pt x="677917" y="141889"/>
                    </a:cubicBezTo>
                    <a:cubicBezTo>
                      <a:pt x="666080" y="127093"/>
                      <a:pt x="640662" y="126426"/>
                      <a:pt x="630620" y="110358"/>
                    </a:cubicBezTo>
                    <a:cubicBezTo>
                      <a:pt x="553175" y="-13553"/>
                      <a:pt x="650949" y="33051"/>
                      <a:pt x="551793" y="0"/>
                    </a:cubicBezTo>
                    <a:cubicBezTo>
                      <a:pt x="536027" y="10510"/>
                      <a:pt x="521444" y="23057"/>
                      <a:pt x="504496" y="31531"/>
                    </a:cubicBezTo>
                    <a:cubicBezTo>
                      <a:pt x="453760" y="56899"/>
                      <a:pt x="379982" y="54911"/>
                      <a:pt x="331076" y="63062"/>
                    </a:cubicBezTo>
                    <a:cubicBezTo>
                      <a:pt x="309703" y="66624"/>
                      <a:pt x="289035" y="73572"/>
                      <a:pt x="268014" y="78827"/>
                    </a:cubicBezTo>
                    <a:cubicBezTo>
                      <a:pt x="210470" y="136369"/>
                      <a:pt x="246993" y="152399"/>
                      <a:pt x="236482" y="204951"/>
                    </a:cubicBezTo>
                    <a:close/>
                  </a:path>
                </a:pathLst>
              </a:custGeom>
              <a:solidFill>
                <a:srgbClr val="A50021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 smtClean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388563" y="2372710"/>
              <a:ext cx="1171102" cy="2199290"/>
              <a:chOff x="4239098" y="2144110"/>
              <a:chExt cx="1578378" cy="2734265"/>
            </a:xfrm>
          </p:grpSpPr>
          <p:sp>
            <p:nvSpPr>
              <p:cNvPr id="11" name="Freeform 10"/>
              <p:cNvSpPr/>
              <p:nvPr/>
            </p:nvSpPr>
            <p:spPr>
              <a:xfrm>
                <a:off x="4239098" y="2144110"/>
                <a:ext cx="1578378" cy="1488367"/>
              </a:xfrm>
              <a:custGeom>
                <a:avLst/>
                <a:gdLst>
                  <a:gd name="connsiteX0" fmla="*/ 332902 w 1578378"/>
                  <a:gd name="connsiteY0" fmla="*/ 1150883 h 1488367"/>
                  <a:gd name="connsiteX1" fmla="*/ 269840 w 1578378"/>
                  <a:gd name="connsiteY1" fmla="*/ 1277007 h 1488367"/>
                  <a:gd name="connsiteX2" fmla="*/ 175247 w 1578378"/>
                  <a:gd name="connsiteY2" fmla="*/ 1324304 h 1488367"/>
                  <a:gd name="connsiteX3" fmla="*/ 127950 w 1578378"/>
                  <a:gd name="connsiteY3" fmla="*/ 1355835 h 1488367"/>
                  <a:gd name="connsiteX4" fmla="*/ 33357 w 1578378"/>
                  <a:gd name="connsiteY4" fmla="*/ 1340069 h 1488367"/>
                  <a:gd name="connsiteX5" fmla="*/ 17592 w 1578378"/>
                  <a:gd name="connsiteY5" fmla="*/ 1292773 h 1488367"/>
                  <a:gd name="connsiteX6" fmla="*/ 1826 w 1578378"/>
                  <a:gd name="connsiteY6" fmla="*/ 1229711 h 1488367"/>
                  <a:gd name="connsiteX7" fmla="*/ 49123 w 1578378"/>
                  <a:gd name="connsiteY7" fmla="*/ 945931 h 1488367"/>
                  <a:gd name="connsiteX8" fmla="*/ 96419 w 1578378"/>
                  <a:gd name="connsiteY8" fmla="*/ 914400 h 1488367"/>
                  <a:gd name="connsiteX9" fmla="*/ 17592 w 1578378"/>
                  <a:gd name="connsiteY9" fmla="*/ 898635 h 1488367"/>
                  <a:gd name="connsiteX10" fmla="*/ 1826 w 1578378"/>
                  <a:gd name="connsiteY10" fmla="*/ 835573 h 1488367"/>
                  <a:gd name="connsiteX11" fmla="*/ 17592 w 1578378"/>
                  <a:gd name="connsiteY11" fmla="*/ 567559 h 1488367"/>
                  <a:gd name="connsiteX12" fmla="*/ 64888 w 1578378"/>
                  <a:gd name="connsiteY12" fmla="*/ 520262 h 1488367"/>
                  <a:gd name="connsiteX13" fmla="*/ 159481 w 1578378"/>
                  <a:gd name="connsiteY13" fmla="*/ 457200 h 1488367"/>
                  <a:gd name="connsiteX14" fmla="*/ 254074 w 1578378"/>
                  <a:gd name="connsiteY14" fmla="*/ 425669 h 1488367"/>
                  <a:gd name="connsiteX15" fmla="*/ 269840 w 1578378"/>
                  <a:gd name="connsiteY15" fmla="*/ 378373 h 1488367"/>
                  <a:gd name="connsiteX16" fmla="*/ 285605 w 1578378"/>
                  <a:gd name="connsiteY16" fmla="*/ 315311 h 1488367"/>
                  <a:gd name="connsiteX17" fmla="*/ 317136 w 1578378"/>
                  <a:gd name="connsiteY17" fmla="*/ 268014 h 1488367"/>
                  <a:gd name="connsiteX18" fmla="*/ 348668 w 1578378"/>
                  <a:gd name="connsiteY18" fmla="*/ 236483 h 1488367"/>
                  <a:gd name="connsiteX19" fmla="*/ 395964 w 1578378"/>
                  <a:gd name="connsiteY19" fmla="*/ 220718 h 1488367"/>
                  <a:gd name="connsiteX20" fmla="*/ 490557 w 1578378"/>
                  <a:gd name="connsiteY20" fmla="*/ 157656 h 1488367"/>
                  <a:gd name="connsiteX21" fmla="*/ 711274 w 1578378"/>
                  <a:gd name="connsiteY21" fmla="*/ 110359 h 1488367"/>
                  <a:gd name="connsiteX22" fmla="*/ 774336 w 1578378"/>
                  <a:gd name="connsiteY22" fmla="*/ 78828 h 1488367"/>
                  <a:gd name="connsiteX23" fmla="*/ 821633 w 1578378"/>
                  <a:gd name="connsiteY23" fmla="*/ 47297 h 1488367"/>
                  <a:gd name="connsiteX24" fmla="*/ 916226 w 1578378"/>
                  <a:gd name="connsiteY24" fmla="*/ 0 h 1488367"/>
                  <a:gd name="connsiteX25" fmla="*/ 1121178 w 1578378"/>
                  <a:gd name="connsiteY25" fmla="*/ 15766 h 1488367"/>
                  <a:gd name="connsiteX26" fmla="*/ 1215771 w 1578378"/>
                  <a:gd name="connsiteY26" fmla="*/ 78828 h 1488367"/>
                  <a:gd name="connsiteX27" fmla="*/ 1247302 w 1578378"/>
                  <a:gd name="connsiteY27" fmla="*/ 126124 h 1488367"/>
                  <a:gd name="connsiteX28" fmla="*/ 1278833 w 1578378"/>
                  <a:gd name="connsiteY28" fmla="*/ 236483 h 1488367"/>
                  <a:gd name="connsiteX29" fmla="*/ 1263068 w 1578378"/>
                  <a:gd name="connsiteY29" fmla="*/ 346842 h 1488367"/>
                  <a:gd name="connsiteX30" fmla="*/ 1404957 w 1578378"/>
                  <a:gd name="connsiteY30" fmla="*/ 394138 h 1488367"/>
                  <a:gd name="connsiteX31" fmla="*/ 1499550 w 1578378"/>
                  <a:gd name="connsiteY31" fmla="*/ 425669 h 1488367"/>
                  <a:gd name="connsiteX32" fmla="*/ 1578378 w 1578378"/>
                  <a:gd name="connsiteY32" fmla="*/ 567559 h 1488367"/>
                  <a:gd name="connsiteX33" fmla="*/ 1562612 w 1578378"/>
                  <a:gd name="connsiteY33" fmla="*/ 740980 h 1488367"/>
                  <a:gd name="connsiteX34" fmla="*/ 1468019 w 1578378"/>
                  <a:gd name="connsiteY34" fmla="*/ 804042 h 1488367"/>
                  <a:gd name="connsiteX35" fmla="*/ 1436488 w 1578378"/>
                  <a:gd name="connsiteY35" fmla="*/ 1119352 h 1488367"/>
                  <a:gd name="connsiteX36" fmla="*/ 1404957 w 1578378"/>
                  <a:gd name="connsiteY36" fmla="*/ 1166649 h 1488367"/>
                  <a:gd name="connsiteX37" fmla="*/ 1310364 w 1578378"/>
                  <a:gd name="connsiteY37" fmla="*/ 1213945 h 1488367"/>
                  <a:gd name="connsiteX38" fmla="*/ 1373426 w 1578378"/>
                  <a:gd name="connsiteY38" fmla="*/ 1229711 h 1488367"/>
                  <a:gd name="connsiteX39" fmla="*/ 1389192 w 1578378"/>
                  <a:gd name="connsiteY39" fmla="*/ 1371600 h 1488367"/>
                  <a:gd name="connsiteX40" fmla="*/ 1373426 w 1578378"/>
                  <a:gd name="connsiteY40" fmla="*/ 1418897 h 1488367"/>
                  <a:gd name="connsiteX41" fmla="*/ 1326130 w 1578378"/>
                  <a:gd name="connsiteY41" fmla="*/ 1434662 h 1488367"/>
                  <a:gd name="connsiteX42" fmla="*/ 1278833 w 1578378"/>
                  <a:gd name="connsiteY42" fmla="*/ 1466193 h 1488367"/>
                  <a:gd name="connsiteX43" fmla="*/ 947757 w 1578378"/>
                  <a:gd name="connsiteY43" fmla="*/ 1466193 h 1488367"/>
                  <a:gd name="connsiteX44" fmla="*/ 884695 w 1578378"/>
                  <a:gd name="connsiteY44" fmla="*/ 1371600 h 1488367"/>
                  <a:gd name="connsiteX45" fmla="*/ 853164 w 1578378"/>
                  <a:gd name="connsiteY45" fmla="*/ 1324304 h 1488367"/>
                  <a:gd name="connsiteX46" fmla="*/ 774336 w 1578378"/>
                  <a:gd name="connsiteY46" fmla="*/ 1261242 h 1488367"/>
                  <a:gd name="connsiteX47" fmla="*/ 711274 w 1578378"/>
                  <a:gd name="connsiteY47" fmla="*/ 1182414 h 1488367"/>
                  <a:gd name="connsiteX48" fmla="*/ 648212 w 1578378"/>
                  <a:gd name="connsiteY48" fmla="*/ 1103587 h 1488367"/>
                  <a:gd name="connsiteX49" fmla="*/ 427495 w 1578378"/>
                  <a:gd name="connsiteY49" fmla="*/ 1150883 h 1488367"/>
                  <a:gd name="connsiteX50" fmla="*/ 380199 w 1578378"/>
                  <a:gd name="connsiteY50" fmla="*/ 1166649 h 1488367"/>
                  <a:gd name="connsiteX51" fmla="*/ 332902 w 1578378"/>
                  <a:gd name="connsiteY51" fmla="*/ 1198180 h 1488367"/>
                  <a:gd name="connsiteX52" fmla="*/ 285605 w 1578378"/>
                  <a:gd name="connsiteY52" fmla="*/ 1213945 h 1488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1578378" h="1488367">
                    <a:moveTo>
                      <a:pt x="332902" y="1150883"/>
                    </a:moveTo>
                    <a:cubicBezTo>
                      <a:pt x="317847" y="1188520"/>
                      <a:pt x="301327" y="1245521"/>
                      <a:pt x="269840" y="1277007"/>
                    </a:cubicBezTo>
                    <a:cubicBezTo>
                      <a:pt x="224659" y="1322187"/>
                      <a:pt x="226535" y="1298660"/>
                      <a:pt x="175247" y="1324304"/>
                    </a:cubicBezTo>
                    <a:cubicBezTo>
                      <a:pt x="158300" y="1332778"/>
                      <a:pt x="143716" y="1345325"/>
                      <a:pt x="127950" y="1355835"/>
                    </a:cubicBezTo>
                    <a:cubicBezTo>
                      <a:pt x="96419" y="1350580"/>
                      <a:pt x="61111" y="1355929"/>
                      <a:pt x="33357" y="1340069"/>
                    </a:cubicBezTo>
                    <a:cubicBezTo>
                      <a:pt x="18928" y="1331824"/>
                      <a:pt x="22157" y="1308752"/>
                      <a:pt x="17592" y="1292773"/>
                    </a:cubicBezTo>
                    <a:cubicBezTo>
                      <a:pt x="11639" y="1271939"/>
                      <a:pt x="7081" y="1250732"/>
                      <a:pt x="1826" y="1229711"/>
                    </a:cubicBezTo>
                    <a:cubicBezTo>
                      <a:pt x="7631" y="1142636"/>
                      <a:pt x="-23539" y="1018594"/>
                      <a:pt x="49123" y="945931"/>
                    </a:cubicBezTo>
                    <a:cubicBezTo>
                      <a:pt x="62521" y="932533"/>
                      <a:pt x="80654" y="924910"/>
                      <a:pt x="96419" y="914400"/>
                    </a:cubicBezTo>
                    <a:cubicBezTo>
                      <a:pt x="70143" y="909145"/>
                      <a:pt x="38177" y="915789"/>
                      <a:pt x="17592" y="898635"/>
                    </a:cubicBezTo>
                    <a:cubicBezTo>
                      <a:pt x="946" y="884764"/>
                      <a:pt x="1826" y="857241"/>
                      <a:pt x="1826" y="835573"/>
                    </a:cubicBezTo>
                    <a:cubicBezTo>
                      <a:pt x="1826" y="746081"/>
                      <a:pt x="41" y="655314"/>
                      <a:pt x="17592" y="567559"/>
                    </a:cubicBezTo>
                    <a:cubicBezTo>
                      <a:pt x="21965" y="545696"/>
                      <a:pt x="47289" y="533950"/>
                      <a:pt x="64888" y="520262"/>
                    </a:cubicBezTo>
                    <a:cubicBezTo>
                      <a:pt x="94801" y="496996"/>
                      <a:pt x="123530" y="469184"/>
                      <a:pt x="159481" y="457200"/>
                    </a:cubicBezTo>
                    <a:lnTo>
                      <a:pt x="254074" y="425669"/>
                    </a:lnTo>
                    <a:cubicBezTo>
                      <a:pt x="259329" y="409904"/>
                      <a:pt x="265275" y="394352"/>
                      <a:pt x="269840" y="378373"/>
                    </a:cubicBezTo>
                    <a:cubicBezTo>
                      <a:pt x="275793" y="357539"/>
                      <a:pt x="277070" y="335227"/>
                      <a:pt x="285605" y="315311"/>
                    </a:cubicBezTo>
                    <a:cubicBezTo>
                      <a:pt x="293069" y="297895"/>
                      <a:pt x="305299" y="282810"/>
                      <a:pt x="317136" y="268014"/>
                    </a:cubicBezTo>
                    <a:cubicBezTo>
                      <a:pt x="326422" y="256407"/>
                      <a:pt x="335922" y="244130"/>
                      <a:pt x="348668" y="236483"/>
                    </a:cubicBezTo>
                    <a:cubicBezTo>
                      <a:pt x="362918" y="227933"/>
                      <a:pt x="380199" y="225973"/>
                      <a:pt x="395964" y="220718"/>
                    </a:cubicBezTo>
                    <a:lnTo>
                      <a:pt x="490557" y="157656"/>
                    </a:lnTo>
                    <a:cubicBezTo>
                      <a:pt x="586152" y="93926"/>
                      <a:pt x="518979" y="127840"/>
                      <a:pt x="711274" y="110359"/>
                    </a:cubicBezTo>
                    <a:cubicBezTo>
                      <a:pt x="732295" y="99849"/>
                      <a:pt x="753931" y="90488"/>
                      <a:pt x="774336" y="78828"/>
                    </a:cubicBezTo>
                    <a:cubicBezTo>
                      <a:pt x="790787" y="69427"/>
                      <a:pt x="804685" y="55771"/>
                      <a:pt x="821633" y="47297"/>
                    </a:cubicBezTo>
                    <a:cubicBezTo>
                      <a:pt x="952172" y="-17973"/>
                      <a:pt x="780689" y="90359"/>
                      <a:pt x="916226" y="0"/>
                    </a:cubicBezTo>
                    <a:cubicBezTo>
                      <a:pt x="984543" y="5255"/>
                      <a:pt x="1053188" y="7267"/>
                      <a:pt x="1121178" y="15766"/>
                    </a:cubicBezTo>
                    <a:cubicBezTo>
                      <a:pt x="1168173" y="21640"/>
                      <a:pt x="1185505" y="42510"/>
                      <a:pt x="1215771" y="78828"/>
                    </a:cubicBezTo>
                    <a:cubicBezTo>
                      <a:pt x="1227901" y="93384"/>
                      <a:pt x="1238828" y="109177"/>
                      <a:pt x="1247302" y="126124"/>
                    </a:cubicBezTo>
                    <a:cubicBezTo>
                      <a:pt x="1258612" y="148744"/>
                      <a:pt x="1273781" y="216273"/>
                      <a:pt x="1278833" y="236483"/>
                    </a:cubicBezTo>
                    <a:cubicBezTo>
                      <a:pt x="1273578" y="273269"/>
                      <a:pt x="1251317" y="311589"/>
                      <a:pt x="1263068" y="346842"/>
                    </a:cubicBezTo>
                    <a:cubicBezTo>
                      <a:pt x="1272703" y="375748"/>
                      <a:pt x="1391326" y="390421"/>
                      <a:pt x="1404957" y="394138"/>
                    </a:cubicBezTo>
                    <a:cubicBezTo>
                      <a:pt x="1437022" y="402883"/>
                      <a:pt x="1499550" y="425669"/>
                      <a:pt x="1499550" y="425669"/>
                    </a:cubicBezTo>
                    <a:cubicBezTo>
                      <a:pt x="1571830" y="534089"/>
                      <a:pt x="1550628" y="484311"/>
                      <a:pt x="1578378" y="567559"/>
                    </a:cubicBezTo>
                    <a:cubicBezTo>
                      <a:pt x="1573123" y="625366"/>
                      <a:pt x="1587159" y="688380"/>
                      <a:pt x="1562612" y="740980"/>
                    </a:cubicBezTo>
                    <a:cubicBezTo>
                      <a:pt x="1546586" y="775320"/>
                      <a:pt x="1468019" y="804042"/>
                      <a:pt x="1468019" y="804042"/>
                    </a:cubicBezTo>
                    <a:cubicBezTo>
                      <a:pt x="1467097" y="819724"/>
                      <a:pt x="1477618" y="1037093"/>
                      <a:pt x="1436488" y="1119352"/>
                    </a:cubicBezTo>
                    <a:cubicBezTo>
                      <a:pt x="1428014" y="1136299"/>
                      <a:pt x="1418355" y="1153251"/>
                      <a:pt x="1404957" y="1166649"/>
                    </a:cubicBezTo>
                    <a:cubicBezTo>
                      <a:pt x="1374395" y="1197212"/>
                      <a:pt x="1348832" y="1201123"/>
                      <a:pt x="1310364" y="1213945"/>
                    </a:cubicBezTo>
                    <a:cubicBezTo>
                      <a:pt x="1331385" y="1219200"/>
                      <a:pt x="1355397" y="1217692"/>
                      <a:pt x="1373426" y="1229711"/>
                    </a:cubicBezTo>
                    <a:cubicBezTo>
                      <a:pt x="1427385" y="1265683"/>
                      <a:pt x="1400149" y="1322292"/>
                      <a:pt x="1389192" y="1371600"/>
                    </a:cubicBezTo>
                    <a:cubicBezTo>
                      <a:pt x="1385587" y="1387823"/>
                      <a:pt x="1385177" y="1407146"/>
                      <a:pt x="1373426" y="1418897"/>
                    </a:cubicBezTo>
                    <a:cubicBezTo>
                      <a:pt x="1361675" y="1430648"/>
                      <a:pt x="1341895" y="1429407"/>
                      <a:pt x="1326130" y="1434662"/>
                    </a:cubicBezTo>
                    <a:cubicBezTo>
                      <a:pt x="1310364" y="1445172"/>
                      <a:pt x="1295781" y="1457719"/>
                      <a:pt x="1278833" y="1466193"/>
                    </a:cubicBezTo>
                    <a:cubicBezTo>
                      <a:pt x="1182809" y="1514205"/>
                      <a:pt x="1013539" y="1469848"/>
                      <a:pt x="947757" y="1466193"/>
                    </a:cubicBezTo>
                    <a:lnTo>
                      <a:pt x="884695" y="1371600"/>
                    </a:lnTo>
                    <a:cubicBezTo>
                      <a:pt x="874185" y="1355835"/>
                      <a:pt x="868929" y="1334814"/>
                      <a:pt x="853164" y="1324304"/>
                    </a:cubicBezTo>
                    <a:cubicBezTo>
                      <a:pt x="793500" y="1284528"/>
                      <a:pt x="819266" y="1306171"/>
                      <a:pt x="774336" y="1261242"/>
                    </a:cubicBezTo>
                    <a:cubicBezTo>
                      <a:pt x="734711" y="1142362"/>
                      <a:pt x="792772" y="1284285"/>
                      <a:pt x="711274" y="1182414"/>
                    </a:cubicBezTo>
                    <a:cubicBezTo>
                      <a:pt x="624244" y="1073628"/>
                      <a:pt x="783760" y="1193952"/>
                      <a:pt x="648212" y="1103587"/>
                    </a:cubicBezTo>
                    <a:cubicBezTo>
                      <a:pt x="489112" y="1123474"/>
                      <a:pt x="562279" y="1105954"/>
                      <a:pt x="427495" y="1150883"/>
                    </a:cubicBezTo>
                    <a:cubicBezTo>
                      <a:pt x="411730" y="1156138"/>
                      <a:pt x="394026" y="1157431"/>
                      <a:pt x="380199" y="1166649"/>
                    </a:cubicBezTo>
                    <a:cubicBezTo>
                      <a:pt x="364433" y="1177159"/>
                      <a:pt x="349850" y="1189706"/>
                      <a:pt x="332902" y="1198180"/>
                    </a:cubicBezTo>
                    <a:cubicBezTo>
                      <a:pt x="318038" y="1205612"/>
                      <a:pt x="285605" y="1213945"/>
                      <a:pt x="285605" y="1213945"/>
                    </a:cubicBezTo>
                  </a:path>
                </a:pathLst>
              </a:custGeom>
              <a:solidFill>
                <a:srgbClr val="00B050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Freeform 11"/>
              <p:cNvSpPr/>
              <p:nvPr/>
            </p:nvSpPr>
            <p:spPr>
              <a:xfrm>
                <a:off x="4319752" y="3229976"/>
                <a:ext cx="898749" cy="1648399"/>
              </a:xfrm>
              <a:custGeom>
                <a:avLst/>
                <a:gdLst>
                  <a:gd name="connsiteX0" fmla="*/ 236482 w 898749"/>
                  <a:gd name="connsiteY0" fmla="*/ 204951 h 1648399"/>
                  <a:gd name="connsiteX1" fmla="*/ 204951 w 898749"/>
                  <a:gd name="connsiteY1" fmla="*/ 394137 h 1648399"/>
                  <a:gd name="connsiteX2" fmla="*/ 173420 w 898749"/>
                  <a:gd name="connsiteY2" fmla="*/ 961696 h 1648399"/>
                  <a:gd name="connsiteX3" fmla="*/ 141889 w 898749"/>
                  <a:gd name="connsiteY3" fmla="*/ 1182413 h 1648399"/>
                  <a:gd name="connsiteX4" fmla="*/ 110358 w 898749"/>
                  <a:gd name="connsiteY4" fmla="*/ 1277006 h 1648399"/>
                  <a:gd name="connsiteX5" fmla="*/ 78827 w 898749"/>
                  <a:gd name="connsiteY5" fmla="*/ 1324303 h 1648399"/>
                  <a:gd name="connsiteX6" fmla="*/ 31531 w 898749"/>
                  <a:gd name="connsiteY6" fmla="*/ 1418896 h 1648399"/>
                  <a:gd name="connsiteX7" fmla="*/ 0 w 898749"/>
                  <a:gd name="connsiteY7" fmla="*/ 1545020 h 1648399"/>
                  <a:gd name="connsiteX8" fmla="*/ 15765 w 898749"/>
                  <a:gd name="connsiteY8" fmla="*/ 1608082 h 1648399"/>
                  <a:gd name="connsiteX9" fmla="*/ 63062 w 898749"/>
                  <a:gd name="connsiteY9" fmla="*/ 1560786 h 1648399"/>
                  <a:gd name="connsiteX10" fmla="*/ 110358 w 898749"/>
                  <a:gd name="connsiteY10" fmla="*/ 1529255 h 1648399"/>
                  <a:gd name="connsiteX11" fmla="*/ 204951 w 898749"/>
                  <a:gd name="connsiteY11" fmla="*/ 1497724 h 1648399"/>
                  <a:gd name="connsiteX12" fmla="*/ 252248 w 898749"/>
                  <a:gd name="connsiteY12" fmla="*/ 1481958 h 1648399"/>
                  <a:gd name="connsiteX13" fmla="*/ 394138 w 898749"/>
                  <a:gd name="connsiteY13" fmla="*/ 1497724 h 1648399"/>
                  <a:gd name="connsiteX14" fmla="*/ 520262 w 898749"/>
                  <a:gd name="connsiteY14" fmla="*/ 1529255 h 1648399"/>
                  <a:gd name="connsiteX15" fmla="*/ 882869 w 898749"/>
                  <a:gd name="connsiteY15" fmla="*/ 1560786 h 1648399"/>
                  <a:gd name="connsiteX16" fmla="*/ 851338 w 898749"/>
                  <a:gd name="connsiteY16" fmla="*/ 1403131 h 1648399"/>
                  <a:gd name="connsiteX17" fmla="*/ 819807 w 898749"/>
                  <a:gd name="connsiteY17" fmla="*/ 1213944 h 1648399"/>
                  <a:gd name="connsiteX18" fmla="*/ 804041 w 898749"/>
                  <a:gd name="connsiteY18" fmla="*/ 1119351 h 1648399"/>
                  <a:gd name="connsiteX19" fmla="*/ 788276 w 898749"/>
                  <a:gd name="connsiteY19" fmla="*/ 1056289 h 1648399"/>
                  <a:gd name="connsiteX20" fmla="*/ 772510 w 898749"/>
                  <a:gd name="connsiteY20" fmla="*/ 268013 h 1648399"/>
                  <a:gd name="connsiteX21" fmla="*/ 740979 w 898749"/>
                  <a:gd name="connsiteY21" fmla="*/ 220717 h 1648399"/>
                  <a:gd name="connsiteX22" fmla="*/ 693682 w 898749"/>
                  <a:gd name="connsiteY22" fmla="*/ 189186 h 1648399"/>
                  <a:gd name="connsiteX23" fmla="*/ 677917 w 898749"/>
                  <a:gd name="connsiteY23" fmla="*/ 141889 h 1648399"/>
                  <a:gd name="connsiteX24" fmla="*/ 630620 w 898749"/>
                  <a:gd name="connsiteY24" fmla="*/ 110358 h 1648399"/>
                  <a:gd name="connsiteX25" fmla="*/ 551793 w 898749"/>
                  <a:gd name="connsiteY25" fmla="*/ 0 h 1648399"/>
                  <a:gd name="connsiteX26" fmla="*/ 504496 w 898749"/>
                  <a:gd name="connsiteY26" fmla="*/ 31531 h 1648399"/>
                  <a:gd name="connsiteX27" fmla="*/ 331076 w 898749"/>
                  <a:gd name="connsiteY27" fmla="*/ 63062 h 1648399"/>
                  <a:gd name="connsiteX28" fmla="*/ 268014 w 898749"/>
                  <a:gd name="connsiteY28" fmla="*/ 78827 h 1648399"/>
                  <a:gd name="connsiteX29" fmla="*/ 236482 w 898749"/>
                  <a:gd name="connsiteY29" fmla="*/ 204951 h 1648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98749" h="1648399">
                    <a:moveTo>
                      <a:pt x="236482" y="204951"/>
                    </a:moveTo>
                    <a:cubicBezTo>
                      <a:pt x="225971" y="257503"/>
                      <a:pt x="207558" y="341999"/>
                      <a:pt x="204951" y="394137"/>
                    </a:cubicBezTo>
                    <a:cubicBezTo>
                      <a:pt x="176241" y="968333"/>
                      <a:pt x="245245" y="746229"/>
                      <a:pt x="173420" y="961696"/>
                    </a:cubicBezTo>
                    <a:cubicBezTo>
                      <a:pt x="165838" y="1029941"/>
                      <a:pt x="160714" y="1113388"/>
                      <a:pt x="141889" y="1182413"/>
                    </a:cubicBezTo>
                    <a:cubicBezTo>
                      <a:pt x="133144" y="1214478"/>
                      <a:pt x="128794" y="1249351"/>
                      <a:pt x="110358" y="1277006"/>
                    </a:cubicBezTo>
                    <a:lnTo>
                      <a:pt x="78827" y="1324303"/>
                    </a:lnTo>
                    <a:cubicBezTo>
                      <a:pt x="39203" y="1443179"/>
                      <a:pt x="92652" y="1296656"/>
                      <a:pt x="31531" y="1418896"/>
                    </a:cubicBezTo>
                    <a:cubicBezTo>
                      <a:pt x="15370" y="1451217"/>
                      <a:pt x="5997" y="1515034"/>
                      <a:pt x="0" y="1545020"/>
                    </a:cubicBezTo>
                    <a:cubicBezTo>
                      <a:pt x="5255" y="1566041"/>
                      <a:pt x="-5256" y="1602827"/>
                      <a:pt x="15765" y="1608082"/>
                    </a:cubicBezTo>
                    <a:cubicBezTo>
                      <a:pt x="37395" y="1613490"/>
                      <a:pt x="45934" y="1575059"/>
                      <a:pt x="63062" y="1560786"/>
                    </a:cubicBezTo>
                    <a:cubicBezTo>
                      <a:pt x="77618" y="1548656"/>
                      <a:pt x="93043" y="1536950"/>
                      <a:pt x="110358" y="1529255"/>
                    </a:cubicBezTo>
                    <a:cubicBezTo>
                      <a:pt x="140730" y="1515756"/>
                      <a:pt x="173420" y="1508234"/>
                      <a:pt x="204951" y="1497724"/>
                    </a:cubicBezTo>
                    <a:lnTo>
                      <a:pt x="252248" y="1481958"/>
                    </a:lnTo>
                    <a:cubicBezTo>
                      <a:pt x="299545" y="1487213"/>
                      <a:pt x="347274" y="1489454"/>
                      <a:pt x="394138" y="1497724"/>
                    </a:cubicBezTo>
                    <a:cubicBezTo>
                      <a:pt x="436814" y="1505255"/>
                      <a:pt x="520262" y="1529255"/>
                      <a:pt x="520262" y="1529255"/>
                    </a:cubicBezTo>
                    <a:cubicBezTo>
                      <a:pt x="597738" y="1645468"/>
                      <a:pt x="622319" y="1711630"/>
                      <a:pt x="882869" y="1560786"/>
                    </a:cubicBezTo>
                    <a:cubicBezTo>
                      <a:pt x="929249" y="1533934"/>
                      <a:pt x="860148" y="1455994"/>
                      <a:pt x="851338" y="1403131"/>
                    </a:cubicBezTo>
                    <a:lnTo>
                      <a:pt x="819807" y="1213944"/>
                    </a:lnTo>
                    <a:cubicBezTo>
                      <a:pt x="814552" y="1182413"/>
                      <a:pt x="811794" y="1150363"/>
                      <a:pt x="804041" y="1119351"/>
                    </a:cubicBezTo>
                    <a:lnTo>
                      <a:pt x="788276" y="1056289"/>
                    </a:lnTo>
                    <a:cubicBezTo>
                      <a:pt x="783021" y="793530"/>
                      <a:pt x="787362" y="530404"/>
                      <a:pt x="772510" y="268013"/>
                    </a:cubicBezTo>
                    <a:cubicBezTo>
                      <a:pt x="771439" y="249096"/>
                      <a:pt x="754377" y="234115"/>
                      <a:pt x="740979" y="220717"/>
                    </a:cubicBezTo>
                    <a:cubicBezTo>
                      <a:pt x="727581" y="207319"/>
                      <a:pt x="709448" y="199696"/>
                      <a:pt x="693682" y="189186"/>
                    </a:cubicBezTo>
                    <a:cubicBezTo>
                      <a:pt x="688427" y="173420"/>
                      <a:pt x="688298" y="154866"/>
                      <a:pt x="677917" y="141889"/>
                    </a:cubicBezTo>
                    <a:cubicBezTo>
                      <a:pt x="666080" y="127093"/>
                      <a:pt x="640662" y="126426"/>
                      <a:pt x="630620" y="110358"/>
                    </a:cubicBezTo>
                    <a:cubicBezTo>
                      <a:pt x="553175" y="-13553"/>
                      <a:pt x="650949" y="33051"/>
                      <a:pt x="551793" y="0"/>
                    </a:cubicBezTo>
                    <a:cubicBezTo>
                      <a:pt x="536027" y="10510"/>
                      <a:pt x="521444" y="23057"/>
                      <a:pt x="504496" y="31531"/>
                    </a:cubicBezTo>
                    <a:cubicBezTo>
                      <a:pt x="453760" y="56899"/>
                      <a:pt x="379982" y="54911"/>
                      <a:pt x="331076" y="63062"/>
                    </a:cubicBezTo>
                    <a:cubicBezTo>
                      <a:pt x="309703" y="66624"/>
                      <a:pt x="289035" y="73572"/>
                      <a:pt x="268014" y="78827"/>
                    </a:cubicBezTo>
                    <a:cubicBezTo>
                      <a:pt x="210470" y="136369"/>
                      <a:pt x="246993" y="152399"/>
                      <a:pt x="236482" y="204951"/>
                    </a:cubicBezTo>
                    <a:close/>
                  </a:path>
                </a:pathLst>
              </a:custGeom>
              <a:solidFill>
                <a:srgbClr val="A50021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 smtClean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pic>
        <p:nvPicPr>
          <p:cNvPr id="16" name="Picture 5" descr="Attēlu rezultāti vaicājumam “соедини цифры и получи картинку животного”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1" y="1972973"/>
            <a:ext cx="2819400" cy="281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792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64</Words>
  <Application>Microsoft Office PowerPoint</Application>
  <PresentationFormat>On-screen Show (4:3)</PresentationFormat>
  <Paragraphs>21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Uzzīmē mākoni!</vt:lpstr>
      <vt:lpstr>Izmaini krāsas grāmatzīmē!</vt:lpstr>
      <vt:lpstr>Pievieno aploksnei tekstu! </vt:lpstr>
      <vt:lpstr>Uzzīmē putniņam kājas! </vt:lpstr>
      <vt:lpstr>Pabeidz zīmēt taureni!</vt:lpstr>
      <vt:lpstr>Papildini attēlu!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NNN</dc:creator>
  <cp:lastModifiedBy>Nataļja Kučerenko</cp:lastModifiedBy>
  <cp:revision>46</cp:revision>
  <dcterms:created xsi:type="dcterms:W3CDTF">2017-11-20T16:13:30Z</dcterms:created>
  <dcterms:modified xsi:type="dcterms:W3CDTF">2017-11-29T15:42:05Z</dcterms:modified>
</cp:coreProperties>
</file>